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7" r:id="rId2"/>
    <p:sldId id="258" r:id="rId3"/>
  </p:sldIdLst>
  <p:sldSz cx="32918400" cy="21945600"/>
  <p:notesSz cx="6858000" cy="9144000"/>
  <p:defaultTextStyle>
    <a:defPPr>
      <a:defRPr lang="en-US"/>
    </a:defPPr>
    <a:lvl1pPr marL="0" algn="l" defTabSz="1567510" rtl="0" eaLnBrk="1" latinLnBrk="0" hangingPunct="1">
      <a:defRPr sz="6200" kern="1200">
        <a:solidFill>
          <a:schemeClr val="tx1"/>
        </a:solidFill>
        <a:latin typeface="+mn-lt"/>
        <a:ea typeface="+mn-ea"/>
        <a:cs typeface="+mn-cs"/>
      </a:defRPr>
    </a:lvl1pPr>
    <a:lvl2pPr marL="1567510" algn="l" defTabSz="1567510" rtl="0" eaLnBrk="1" latinLnBrk="0" hangingPunct="1">
      <a:defRPr sz="6200" kern="1200">
        <a:solidFill>
          <a:schemeClr val="tx1"/>
        </a:solidFill>
        <a:latin typeface="+mn-lt"/>
        <a:ea typeface="+mn-ea"/>
        <a:cs typeface="+mn-cs"/>
      </a:defRPr>
    </a:lvl2pPr>
    <a:lvl3pPr marL="3135020" algn="l" defTabSz="1567510" rtl="0" eaLnBrk="1" latinLnBrk="0" hangingPunct="1">
      <a:defRPr sz="6200" kern="1200">
        <a:solidFill>
          <a:schemeClr val="tx1"/>
        </a:solidFill>
        <a:latin typeface="+mn-lt"/>
        <a:ea typeface="+mn-ea"/>
        <a:cs typeface="+mn-cs"/>
      </a:defRPr>
    </a:lvl3pPr>
    <a:lvl4pPr marL="4702531" algn="l" defTabSz="1567510" rtl="0" eaLnBrk="1" latinLnBrk="0" hangingPunct="1">
      <a:defRPr sz="6200" kern="1200">
        <a:solidFill>
          <a:schemeClr val="tx1"/>
        </a:solidFill>
        <a:latin typeface="+mn-lt"/>
        <a:ea typeface="+mn-ea"/>
        <a:cs typeface="+mn-cs"/>
      </a:defRPr>
    </a:lvl4pPr>
    <a:lvl5pPr marL="6270041" algn="l" defTabSz="1567510" rtl="0" eaLnBrk="1" latinLnBrk="0" hangingPunct="1">
      <a:defRPr sz="6200" kern="1200">
        <a:solidFill>
          <a:schemeClr val="tx1"/>
        </a:solidFill>
        <a:latin typeface="+mn-lt"/>
        <a:ea typeface="+mn-ea"/>
        <a:cs typeface="+mn-cs"/>
      </a:defRPr>
    </a:lvl5pPr>
    <a:lvl6pPr marL="7837551" algn="l" defTabSz="1567510" rtl="0" eaLnBrk="1" latinLnBrk="0" hangingPunct="1">
      <a:defRPr sz="6200" kern="1200">
        <a:solidFill>
          <a:schemeClr val="tx1"/>
        </a:solidFill>
        <a:latin typeface="+mn-lt"/>
        <a:ea typeface="+mn-ea"/>
        <a:cs typeface="+mn-cs"/>
      </a:defRPr>
    </a:lvl6pPr>
    <a:lvl7pPr marL="9405061" algn="l" defTabSz="1567510" rtl="0" eaLnBrk="1" latinLnBrk="0" hangingPunct="1">
      <a:defRPr sz="6200" kern="1200">
        <a:solidFill>
          <a:schemeClr val="tx1"/>
        </a:solidFill>
        <a:latin typeface="+mn-lt"/>
        <a:ea typeface="+mn-ea"/>
        <a:cs typeface="+mn-cs"/>
      </a:defRPr>
    </a:lvl7pPr>
    <a:lvl8pPr marL="10972571" algn="l" defTabSz="1567510" rtl="0" eaLnBrk="1" latinLnBrk="0" hangingPunct="1">
      <a:defRPr sz="6200" kern="1200">
        <a:solidFill>
          <a:schemeClr val="tx1"/>
        </a:solidFill>
        <a:latin typeface="+mn-lt"/>
        <a:ea typeface="+mn-ea"/>
        <a:cs typeface="+mn-cs"/>
      </a:defRPr>
    </a:lvl8pPr>
    <a:lvl9pPr marL="12540082" algn="l" defTabSz="1567510" rtl="0" eaLnBrk="1" latinLnBrk="0" hangingPunct="1">
      <a:defRPr sz="62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6912">
          <p15:clr>
            <a:srgbClr val="A4A3A4"/>
          </p15:clr>
        </p15:guide>
        <p15:guide id="2" pos="1036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5E5"/>
    <a:srgbClr val="FFF5D7"/>
    <a:srgbClr val="E9EEE8"/>
    <a:srgbClr val="0C458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inimized">
    <p:restoredLeft sz="15620"/>
    <p:restoredTop sz="85220" autoAdjust="0"/>
  </p:normalViewPr>
  <p:slideViewPr>
    <p:cSldViewPr snapToGrid="0" snapToObjects="1">
      <p:cViewPr>
        <p:scale>
          <a:sx n="33" d="100"/>
          <a:sy n="33" d="100"/>
        </p:scale>
        <p:origin x="2968" y="264"/>
      </p:cViewPr>
      <p:guideLst>
        <p:guide orient="horz" pos="6912"/>
        <p:guide pos="10368"/>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slide" Target="slides/slide2.xml"/><Relationship Id="rId4" Type="http://schemas.openxmlformats.org/officeDocument/2006/relationships/presProps" Target="presProps.xml"/><Relationship Id="rId5" Type="http://schemas.openxmlformats.org/officeDocument/2006/relationships/viewProps" Target="viewProps.xml"/><Relationship Id="rId6" Type="http://schemas.openxmlformats.org/officeDocument/2006/relationships/theme" Target="theme/theme1.xml"/><Relationship Id="rId7"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68880" y="6817362"/>
            <a:ext cx="27980640" cy="4704080"/>
          </a:xfrm>
        </p:spPr>
        <p:txBody>
          <a:bodyPr/>
          <a:lstStyle/>
          <a:p>
            <a:r>
              <a:rPr lang="en-US" smtClean="0"/>
              <a:t>Click to edit Master title style</a:t>
            </a:r>
            <a:endParaRPr lang="en-US"/>
          </a:p>
        </p:txBody>
      </p:sp>
      <p:sp>
        <p:nvSpPr>
          <p:cNvPr id="3" name="Subtitle 2"/>
          <p:cNvSpPr>
            <a:spLocks noGrp="1"/>
          </p:cNvSpPr>
          <p:nvPr>
            <p:ph type="subTitle" idx="1"/>
          </p:nvPr>
        </p:nvSpPr>
        <p:spPr>
          <a:xfrm>
            <a:off x="4937760" y="12435840"/>
            <a:ext cx="23042880" cy="5608320"/>
          </a:xfrm>
        </p:spPr>
        <p:txBody>
          <a:bodyPr/>
          <a:lstStyle>
            <a:lvl1pPr marL="0" indent="0" algn="ctr">
              <a:buNone/>
              <a:defRPr>
                <a:solidFill>
                  <a:schemeClr val="tx1">
                    <a:tint val="75000"/>
                  </a:schemeClr>
                </a:solidFill>
              </a:defRPr>
            </a:lvl1pPr>
            <a:lvl2pPr marL="1567510" indent="0" algn="ctr">
              <a:buNone/>
              <a:defRPr>
                <a:solidFill>
                  <a:schemeClr val="tx1">
                    <a:tint val="75000"/>
                  </a:schemeClr>
                </a:solidFill>
              </a:defRPr>
            </a:lvl2pPr>
            <a:lvl3pPr marL="3135020" indent="0" algn="ctr">
              <a:buNone/>
              <a:defRPr>
                <a:solidFill>
                  <a:schemeClr val="tx1">
                    <a:tint val="75000"/>
                  </a:schemeClr>
                </a:solidFill>
              </a:defRPr>
            </a:lvl3pPr>
            <a:lvl4pPr marL="4702531" indent="0" algn="ctr">
              <a:buNone/>
              <a:defRPr>
                <a:solidFill>
                  <a:schemeClr val="tx1">
                    <a:tint val="75000"/>
                  </a:schemeClr>
                </a:solidFill>
              </a:defRPr>
            </a:lvl4pPr>
            <a:lvl5pPr marL="6270041" indent="0" algn="ctr">
              <a:buNone/>
              <a:defRPr>
                <a:solidFill>
                  <a:schemeClr val="tx1">
                    <a:tint val="75000"/>
                  </a:schemeClr>
                </a:solidFill>
              </a:defRPr>
            </a:lvl5pPr>
            <a:lvl6pPr marL="7837551" indent="0" algn="ctr">
              <a:buNone/>
              <a:defRPr>
                <a:solidFill>
                  <a:schemeClr val="tx1">
                    <a:tint val="75000"/>
                  </a:schemeClr>
                </a:solidFill>
              </a:defRPr>
            </a:lvl6pPr>
            <a:lvl7pPr marL="9405061" indent="0" algn="ctr">
              <a:buNone/>
              <a:defRPr>
                <a:solidFill>
                  <a:schemeClr val="tx1">
                    <a:tint val="75000"/>
                  </a:schemeClr>
                </a:solidFill>
              </a:defRPr>
            </a:lvl7pPr>
            <a:lvl8pPr marL="10972571" indent="0" algn="ctr">
              <a:buNone/>
              <a:defRPr>
                <a:solidFill>
                  <a:schemeClr val="tx1">
                    <a:tint val="75000"/>
                  </a:schemeClr>
                </a:solidFill>
              </a:defRPr>
            </a:lvl8pPr>
            <a:lvl9pPr marL="12540082"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BDD9748E-C215-424F-AA2D-A61F0D83E472}" type="datetimeFigureOut">
              <a:rPr lang="en-US" smtClean="0"/>
              <a:pPr/>
              <a:t>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A82D718-3D94-B24F-985C-3E1CA2E897CE}"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DD9748E-C215-424F-AA2D-A61F0D83E472}" type="datetimeFigureOut">
              <a:rPr lang="en-US" smtClean="0"/>
              <a:pPr/>
              <a:t>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A82D718-3D94-B24F-985C-3E1CA2E897CE}"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3865840" y="878843"/>
            <a:ext cx="7406640" cy="1872488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645920" y="878843"/>
            <a:ext cx="21671280" cy="1872488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DD9748E-C215-424F-AA2D-A61F0D83E472}" type="datetimeFigureOut">
              <a:rPr lang="en-US" smtClean="0"/>
              <a:pPr/>
              <a:t>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A82D718-3D94-B24F-985C-3E1CA2E897CE}"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DD9748E-C215-424F-AA2D-A61F0D83E472}" type="datetimeFigureOut">
              <a:rPr lang="en-US" smtClean="0"/>
              <a:pPr/>
              <a:t>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A82D718-3D94-B24F-985C-3E1CA2E897CE}"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600327" y="14102082"/>
            <a:ext cx="27980640" cy="4358640"/>
          </a:xfrm>
        </p:spPr>
        <p:txBody>
          <a:bodyPr anchor="t"/>
          <a:lstStyle>
            <a:lvl1pPr algn="l">
              <a:defRPr sz="13700" b="1" cap="all"/>
            </a:lvl1pPr>
          </a:lstStyle>
          <a:p>
            <a:r>
              <a:rPr lang="en-US" smtClean="0"/>
              <a:t>Click to edit Master title style</a:t>
            </a:r>
            <a:endParaRPr lang="en-US"/>
          </a:p>
        </p:txBody>
      </p:sp>
      <p:sp>
        <p:nvSpPr>
          <p:cNvPr id="3" name="Text Placeholder 2"/>
          <p:cNvSpPr>
            <a:spLocks noGrp="1"/>
          </p:cNvSpPr>
          <p:nvPr>
            <p:ph type="body" idx="1"/>
          </p:nvPr>
        </p:nvSpPr>
        <p:spPr>
          <a:xfrm>
            <a:off x="2600327" y="9301483"/>
            <a:ext cx="27980640" cy="4800598"/>
          </a:xfrm>
        </p:spPr>
        <p:txBody>
          <a:bodyPr anchor="b"/>
          <a:lstStyle>
            <a:lvl1pPr marL="0" indent="0">
              <a:buNone/>
              <a:defRPr sz="6900">
                <a:solidFill>
                  <a:schemeClr val="tx1">
                    <a:tint val="75000"/>
                  </a:schemeClr>
                </a:solidFill>
              </a:defRPr>
            </a:lvl1pPr>
            <a:lvl2pPr marL="1567510" indent="0">
              <a:buNone/>
              <a:defRPr sz="6200">
                <a:solidFill>
                  <a:schemeClr val="tx1">
                    <a:tint val="75000"/>
                  </a:schemeClr>
                </a:solidFill>
              </a:defRPr>
            </a:lvl2pPr>
            <a:lvl3pPr marL="3135020" indent="0">
              <a:buNone/>
              <a:defRPr sz="5500">
                <a:solidFill>
                  <a:schemeClr val="tx1">
                    <a:tint val="75000"/>
                  </a:schemeClr>
                </a:solidFill>
              </a:defRPr>
            </a:lvl3pPr>
            <a:lvl4pPr marL="4702531" indent="0">
              <a:buNone/>
              <a:defRPr sz="4800">
                <a:solidFill>
                  <a:schemeClr val="tx1">
                    <a:tint val="75000"/>
                  </a:schemeClr>
                </a:solidFill>
              </a:defRPr>
            </a:lvl4pPr>
            <a:lvl5pPr marL="6270041" indent="0">
              <a:buNone/>
              <a:defRPr sz="4800">
                <a:solidFill>
                  <a:schemeClr val="tx1">
                    <a:tint val="75000"/>
                  </a:schemeClr>
                </a:solidFill>
              </a:defRPr>
            </a:lvl5pPr>
            <a:lvl6pPr marL="7837551" indent="0">
              <a:buNone/>
              <a:defRPr sz="4800">
                <a:solidFill>
                  <a:schemeClr val="tx1">
                    <a:tint val="75000"/>
                  </a:schemeClr>
                </a:solidFill>
              </a:defRPr>
            </a:lvl6pPr>
            <a:lvl7pPr marL="9405061" indent="0">
              <a:buNone/>
              <a:defRPr sz="4800">
                <a:solidFill>
                  <a:schemeClr val="tx1">
                    <a:tint val="75000"/>
                  </a:schemeClr>
                </a:solidFill>
              </a:defRPr>
            </a:lvl7pPr>
            <a:lvl8pPr marL="10972571" indent="0">
              <a:buNone/>
              <a:defRPr sz="4800">
                <a:solidFill>
                  <a:schemeClr val="tx1">
                    <a:tint val="75000"/>
                  </a:schemeClr>
                </a:solidFill>
              </a:defRPr>
            </a:lvl8pPr>
            <a:lvl9pPr marL="12540082" indent="0">
              <a:buNone/>
              <a:defRPr sz="48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DD9748E-C215-424F-AA2D-A61F0D83E472}" type="datetimeFigureOut">
              <a:rPr lang="en-US" smtClean="0"/>
              <a:pPr/>
              <a:t>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A82D718-3D94-B24F-985C-3E1CA2E897CE}"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645920" y="5120641"/>
            <a:ext cx="14538960" cy="14483082"/>
          </a:xfrm>
        </p:spPr>
        <p:txBody>
          <a:bodyPr/>
          <a:lstStyle>
            <a:lvl1pPr>
              <a:defRPr sz="9600"/>
            </a:lvl1pPr>
            <a:lvl2pPr>
              <a:defRPr sz="8200"/>
            </a:lvl2pPr>
            <a:lvl3pPr>
              <a:defRPr sz="6900"/>
            </a:lvl3pPr>
            <a:lvl4pPr>
              <a:defRPr sz="6200"/>
            </a:lvl4pPr>
            <a:lvl5pPr>
              <a:defRPr sz="6200"/>
            </a:lvl5pPr>
            <a:lvl6pPr>
              <a:defRPr sz="6200"/>
            </a:lvl6pPr>
            <a:lvl7pPr>
              <a:defRPr sz="6200"/>
            </a:lvl7pPr>
            <a:lvl8pPr>
              <a:defRPr sz="6200"/>
            </a:lvl8pPr>
            <a:lvl9pPr>
              <a:defRPr sz="6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16733520" y="5120641"/>
            <a:ext cx="14538960" cy="14483082"/>
          </a:xfrm>
        </p:spPr>
        <p:txBody>
          <a:bodyPr/>
          <a:lstStyle>
            <a:lvl1pPr>
              <a:defRPr sz="9600"/>
            </a:lvl1pPr>
            <a:lvl2pPr>
              <a:defRPr sz="8200"/>
            </a:lvl2pPr>
            <a:lvl3pPr>
              <a:defRPr sz="6900"/>
            </a:lvl3pPr>
            <a:lvl4pPr>
              <a:defRPr sz="6200"/>
            </a:lvl4pPr>
            <a:lvl5pPr>
              <a:defRPr sz="6200"/>
            </a:lvl5pPr>
            <a:lvl6pPr>
              <a:defRPr sz="6200"/>
            </a:lvl6pPr>
            <a:lvl7pPr>
              <a:defRPr sz="6200"/>
            </a:lvl7pPr>
            <a:lvl8pPr>
              <a:defRPr sz="6200"/>
            </a:lvl8pPr>
            <a:lvl9pPr>
              <a:defRPr sz="6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BDD9748E-C215-424F-AA2D-A61F0D83E472}" type="datetimeFigureOut">
              <a:rPr lang="en-US" smtClean="0"/>
              <a:pPr/>
              <a:t>7/20/17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A82D718-3D94-B24F-985C-3E1CA2E897CE}"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1645922" y="4912362"/>
            <a:ext cx="14544677" cy="2047238"/>
          </a:xfrm>
        </p:spPr>
        <p:txBody>
          <a:bodyPr anchor="b"/>
          <a:lstStyle>
            <a:lvl1pPr marL="0" indent="0">
              <a:buNone/>
              <a:defRPr sz="8200" b="1"/>
            </a:lvl1pPr>
            <a:lvl2pPr marL="1567510" indent="0">
              <a:buNone/>
              <a:defRPr sz="6900" b="1"/>
            </a:lvl2pPr>
            <a:lvl3pPr marL="3135020" indent="0">
              <a:buNone/>
              <a:defRPr sz="6200" b="1"/>
            </a:lvl3pPr>
            <a:lvl4pPr marL="4702531" indent="0">
              <a:buNone/>
              <a:defRPr sz="5500" b="1"/>
            </a:lvl4pPr>
            <a:lvl5pPr marL="6270041" indent="0">
              <a:buNone/>
              <a:defRPr sz="5500" b="1"/>
            </a:lvl5pPr>
            <a:lvl6pPr marL="7837551" indent="0">
              <a:buNone/>
              <a:defRPr sz="5500" b="1"/>
            </a:lvl6pPr>
            <a:lvl7pPr marL="9405061" indent="0">
              <a:buNone/>
              <a:defRPr sz="5500" b="1"/>
            </a:lvl7pPr>
            <a:lvl8pPr marL="10972571" indent="0">
              <a:buNone/>
              <a:defRPr sz="5500" b="1"/>
            </a:lvl8pPr>
            <a:lvl9pPr marL="12540082" indent="0">
              <a:buNone/>
              <a:defRPr sz="5500" b="1"/>
            </a:lvl9pPr>
          </a:lstStyle>
          <a:p>
            <a:pPr lvl="0"/>
            <a:r>
              <a:rPr lang="en-US" smtClean="0"/>
              <a:t>Click to edit Master text styles</a:t>
            </a:r>
          </a:p>
        </p:txBody>
      </p:sp>
      <p:sp>
        <p:nvSpPr>
          <p:cNvPr id="4" name="Content Placeholder 3"/>
          <p:cNvSpPr>
            <a:spLocks noGrp="1"/>
          </p:cNvSpPr>
          <p:nvPr>
            <p:ph sz="half" idx="2"/>
          </p:nvPr>
        </p:nvSpPr>
        <p:spPr>
          <a:xfrm>
            <a:off x="1645922" y="6959600"/>
            <a:ext cx="14544677" cy="12644122"/>
          </a:xfrm>
        </p:spPr>
        <p:txBody>
          <a:bodyPr/>
          <a:lstStyle>
            <a:lvl1pPr>
              <a:defRPr sz="8200"/>
            </a:lvl1pPr>
            <a:lvl2pPr>
              <a:defRPr sz="6900"/>
            </a:lvl2pPr>
            <a:lvl3pPr>
              <a:defRPr sz="6200"/>
            </a:lvl3pPr>
            <a:lvl4pPr>
              <a:defRPr sz="5500"/>
            </a:lvl4pPr>
            <a:lvl5pPr>
              <a:defRPr sz="5500"/>
            </a:lvl5pPr>
            <a:lvl6pPr>
              <a:defRPr sz="5500"/>
            </a:lvl6pPr>
            <a:lvl7pPr>
              <a:defRPr sz="5500"/>
            </a:lvl7pPr>
            <a:lvl8pPr>
              <a:defRPr sz="5500"/>
            </a:lvl8pPr>
            <a:lvl9pPr>
              <a:defRPr sz="5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16722092" y="4912362"/>
            <a:ext cx="14550390" cy="2047238"/>
          </a:xfrm>
        </p:spPr>
        <p:txBody>
          <a:bodyPr anchor="b"/>
          <a:lstStyle>
            <a:lvl1pPr marL="0" indent="0">
              <a:buNone/>
              <a:defRPr sz="8200" b="1"/>
            </a:lvl1pPr>
            <a:lvl2pPr marL="1567510" indent="0">
              <a:buNone/>
              <a:defRPr sz="6900" b="1"/>
            </a:lvl2pPr>
            <a:lvl3pPr marL="3135020" indent="0">
              <a:buNone/>
              <a:defRPr sz="6200" b="1"/>
            </a:lvl3pPr>
            <a:lvl4pPr marL="4702531" indent="0">
              <a:buNone/>
              <a:defRPr sz="5500" b="1"/>
            </a:lvl4pPr>
            <a:lvl5pPr marL="6270041" indent="0">
              <a:buNone/>
              <a:defRPr sz="5500" b="1"/>
            </a:lvl5pPr>
            <a:lvl6pPr marL="7837551" indent="0">
              <a:buNone/>
              <a:defRPr sz="5500" b="1"/>
            </a:lvl6pPr>
            <a:lvl7pPr marL="9405061" indent="0">
              <a:buNone/>
              <a:defRPr sz="5500" b="1"/>
            </a:lvl7pPr>
            <a:lvl8pPr marL="10972571" indent="0">
              <a:buNone/>
              <a:defRPr sz="5500" b="1"/>
            </a:lvl8pPr>
            <a:lvl9pPr marL="12540082" indent="0">
              <a:buNone/>
              <a:defRPr sz="5500" b="1"/>
            </a:lvl9pPr>
          </a:lstStyle>
          <a:p>
            <a:pPr lvl="0"/>
            <a:r>
              <a:rPr lang="en-US" smtClean="0"/>
              <a:t>Click to edit Master text styles</a:t>
            </a:r>
          </a:p>
        </p:txBody>
      </p:sp>
      <p:sp>
        <p:nvSpPr>
          <p:cNvPr id="6" name="Content Placeholder 5"/>
          <p:cNvSpPr>
            <a:spLocks noGrp="1"/>
          </p:cNvSpPr>
          <p:nvPr>
            <p:ph sz="quarter" idx="4"/>
          </p:nvPr>
        </p:nvSpPr>
        <p:spPr>
          <a:xfrm>
            <a:off x="16722092" y="6959600"/>
            <a:ext cx="14550390" cy="12644122"/>
          </a:xfrm>
        </p:spPr>
        <p:txBody>
          <a:bodyPr/>
          <a:lstStyle>
            <a:lvl1pPr>
              <a:defRPr sz="8200"/>
            </a:lvl1pPr>
            <a:lvl2pPr>
              <a:defRPr sz="6900"/>
            </a:lvl2pPr>
            <a:lvl3pPr>
              <a:defRPr sz="6200"/>
            </a:lvl3pPr>
            <a:lvl4pPr>
              <a:defRPr sz="5500"/>
            </a:lvl4pPr>
            <a:lvl5pPr>
              <a:defRPr sz="5500"/>
            </a:lvl5pPr>
            <a:lvl6pPr>
              <a:defRPr sz="5500"/>
            </a:lvl6pPr>
            <a:lvl7pPr>
              <a:defRPr sz="5500"/>
            </a:lvl7pPr>
            <a:lvl8pPr>
              <a:defRPr sz="5500"/>
            </a:lvl8pPr>
            <a:lvl9pPr>
              <a:defRPr sz="5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BDD9748E-C215-424F-AA2D-A61F0D83E472}" type="datetimeFigureOut">
              <a:rPr lang="en-US" smtClean="0"/>
              <a:pPr/>
              <a:t>7/20/17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A82D718-3D94-B24F-985C-3E1CA2E897CE}"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BDD9748E-C215-424F-AA2D-A61F0D83E472}" type="datetimeFigureOut">
              <a:rPr lang="en-US" smtClean="0"/>
              <a:pPr/>
              <a:t>7/20/17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A82D718-3D94-B24F-985C-3E1CA2E897CE}"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DD9748E-C215-424F-AA2D-A61F0D83E472}" type="datetimeFigureOut">
              <a:rPr lang="en-US" smtClean="0"/>
              <a:pPr/>
              <a:t>7/20/17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A82D718-3D94-B24F-985C-3E1CA2E897CE}"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45924" y="873760"/>
            <a:ext cx="10829927" cy="3718560"/>
          </a:xfrm>
        </p:spPr>
        <p:txBody>
          <a:bodyPr anchor="b"/>
          <a:lstStyle>
            <a:lvl1pPr algn="l">
              <a:defRPr sz="6900" b="1"/>
            </a:lvl1pPr>
          </a:lstStyle>
          <a:p>
            <a:r>
              <a:rPr lang="en-US" smtClean="0"/>
              <a:t>Click to edit Master title style</a:t>
            </a:r>
            <a:endParaRPr lang="en-US"/>
          </a:p>
        </p:txBody>
      </p:sp>
      <p:sp>
        <p:nvSpPr>
          <p:cNvPr id="3" name="Content Placeholder 2"/>
          <p:cNvSpPr>
            <a:spLocks noGrp="1"/>
          </p:cNvSpPr>
          <p:nvPr>
            <p:ph idx="1"/>
          </p:nvPr>
        </p:nvSpPr>
        <p:spPr>
          <a:xfrm>
            <a:off x="12870180" y="873761"/>
            <a:ext cx="18402300" cy="18729962"/>
          </a:xfrm>
        </p:spPr>
        <p:txBody>
          <a:bodyPr/>
          <a:lstStyle>
            <a:lvl1pPr>
              <a:defRPr sz="11000"/>
            </a:lvl1pPr>
            <a:lvl2pPr>
              <a:defRPr sz="9600"/>
            </a:lvl2pPr>
            <a:lvl3pPr>
              <a:defRPr sz="8200"/>
            </a:lvl3pPr>
            <a:lvl4pPr>
              <a:defRPr sz="6900"/>
            </a:lvl4pPr>
            <a:lvl5pPr>
              <a:defRPr sz="6900"/>
            </a:lvl5pPr>
            <a:lvl6pPr>
              <a:defRPr sz="6900"/>
            </a:lvl6pPr>
            <a:lvl7pPr>
              <a:defRPr sz="6900"/>
            </a:lvl7pPr>
            <a:lvl8pPr>
              <a:defRPr sz="6900"/>
            </a:lvl8pPr>
            <a:lvl9pPr>
              <a:defRPr sz="6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1645924" y="4592321"/>
            <a:ext cx="10829927" cy="15011402"/>
          </a:xfrm>
        </p:spPr>
        <p:txBody>
          <a:bodyPr/>
          <a:lstStyle>
            <a:lvl1pPr marL="0" indent="0">
              <a:buNone/>
              <a:defRPr sz="4800"/>
            </a:lvl1pPr>
            <a:lvl2pPr marL="1567510" indent="0">
              <a:buNone/>
              <a:defRPr sz="4100"/>
            </a:lvl2pPr>
            <a:lvl3pPr marL="3135020" indent="0">
              <a:buNone/>
              <a:defRPr sz="3400"/>
            </a:lvl3pPr>
            <a:lvl4pPr marL="4702531" indent="0">
              <a:buNone/>
              <a:defRPr sz="3100"/>
            </a:lvl4pPr>
            <a:lvl5pPr marL="6270041" indent="0">
              <a:buNone/>
              <a:defRPr sz="3100"/>
            </a:lvl5pPr>
            <a:lvl6pPr marL="7837551" indent="0">
              <a:buNone/>
              <a:defRPr sz="3100"/>
            </a:lvl6pPr>
            <a:lvl7pPr marL="9405061" indent="0">
              <a:buNone/>
              <a:defRPr sz="3100"/>
            </a:lvl7pPr>
            <a:lvl8pPr marL="10972571" indent="0">
              <a:buNone/>
              <a:defRPr sz="3100"/>
            </a:lvl8pPr>
            <a:lvl9pPr marL="12540082" indent="0">
              <a:buNone/>
              <a:defRPr sz="31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DD9748E-C215-424F-AA2D-A61F0D83E472}" type="datetimeFigureOut">
              <a:rPr lang="en-US" smtClean="0"/>
              <a:pPr/>
              <a:t>7/20/17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A82D718-3D94-B24F-985C-3E1CA2E897CE}"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452237" y="15361920"/>
            <a:ext cx="19751040" cy="1813562"/>
          </a:xfrm>
        </p:spPr>
        <p:txBody>
          <a:bodyPr anchor="b"/>
          <a:lstStyle>
            <a:lvl1pPr algn="l">
              <a:defRPr sz="6900" b="1"/>
            </a:lvl1pPr>
          </a:lstStyle>
          <a:p>
            <a:r>
              <a:rPr lang="en-US" smtClean="0"/>
              <a:t>Click to edit Master title style</a:t>
            </a:r>
            <a:endParaRPr lang="en-US"/>
          </a:p>
        </p:txBody>
      </p:sp>
      <p:sp>
        <p:nvSpPr>
          <p:cNvPr id="3" name="Picture Placeholder 2"/>
          <p:cNvSpPr>
            <a:spLocks noGrp="1"/>
          </p:cNvSpPr>
          <p:nvPr>
            <p:ph type="pic" idx="1"/>
          </p:nvPr>
        </p:nvSpPr>
        <p:spPr>
          <a:xfrm>
            <a:off x="6452237" y="1960880"/>
            <a:ext cx="19751040" cy="13167360"/>
          </a:xfrm>
        </p:spPr>
        <p:txBody>
          <a:bodyPr/>
          <a:lstStyle>
            <a:lvl1pPr marL="0" indent="0">
              <a:buNone/>
              <a:defRPr sz="11000"/>
            </a:lvl1pPr>
            <a:lvl2pPr marL="1567510" indent="0">
              <a:buNone/>
              <a:defRPr sz="9600"/>
            </a:lvl2pPr>
            <a:lvl3pPr marL="3135020" indent="0">
              <a:buNone/>
              <a:defRPr sz="8200"/>
            </a:lvl3pPr>
            <a:lvl4pPr marL="4702531" indent="0">
              <a:buNone/>
              <a:defRPr sz="6900"/>
            </a:lvl4pPr>
            <a:lvl5pPr marL="6270041" indent="0">
              <a:buNone/>
              <a:defRPr sz="6900"/>
            </a:lvl5pPr>
            <a:lvl6pPr marL="7837551" indent="0">
              <a:buNone/>
              <a:defRPr sz="6900"/>
            </a:lvl6pPr>
            <a:lvl7pPr marL="9405061" indent="0">
              <a:buNone/>
              <a:defRPr sz="6900"/>
            </a:lvl7pPr>
            <a:lvl8pPr marL="10972571" indent="0">
              <a:buNone/>
              <a:defRPr sz="6900"/>
            </a:lvl8pPr>
            <a:lvl9pPr marL="12540082" indent="0">
              <a:buNone/>
              <a:defRPr sz="6900"/>
            </a:lvl9pPr>
          </a:lstStyle>
          <a:p>
            <a:endParaRPr lang="en-US"/>
          </a:p>
        </p:txBody>
      </p:sp>
      <p:sp>
        <p:nvSpPr>
          <p:cNvPr id="4" name="Text Placeholder 3"/>
          <p:cNvSpPr>
            <a:spLocks noGrp="1"/>
          </p:cNvSpPr>
          <p:nvPr>
            <p:ph type="body" sz="half" idx="2"/>
          </p:nvPr>
        </p:nvSpPr>
        <p:spPr>
          <a:xfrm>
            <a:off x="6452237" y="17175482"/>
            <a:ext cx="19751040" cy="2575558"/>
          </a:xfrm>
        </p:spPr>
        <p:txBody>
          <a:bodyPr/>
          <a:lstStyle>
            <a:lvl1pPr marL="0" indent="0">
              <a:buNone/>
              <a:defRPr sz="4800"/>
            </a:lvl1pPr>
            <a:lvl2pPr marL="1567510" indent="0">
              <a:buNone/>
              <a:defRPr sz="4100"/>
            </a:lvl2pPr>
            <a:lvl3pPr marL="3135020" indent="0">
              <a:buNone/>
              <a:defRPr sz="3400"/>
            </a:lvl3pPr>
            <a:lvl4pPr marL="4702531" indent="0">
              <a:buNone/>
              <a:defRPr sz="3100"/>
            </a:lvl4pPr>
            <a:lvl5pPr marL="6270041" indent="0">
              <a:buNone/>
              <a:defRPr sz="3100"/>
            </a:lvl5pPr>
            <a:lvl6pPr marL="7837551" indent="0">
              <a:buNone/>
              <a:defRPr sz="3100"/>
            </a:lvl6pPr>
            <a:lvl7pPr marL="9405061" indent="0">
              <a:buNone/>
              <a:defRPr sz="3100"/>
            </a:lvl7pPr>
            <a:lvl8pPr marL="10972571" indent="0">
              <a:buNone/>
              <a:defRPr sz="3100"/>
            </a:lvl8pPr>
            <a:lvl9pPr marL="12540082" indent="0">
              <a:buNone/>
              <a:defRPr sz="31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DD9748E-C215-424F-AA2D-A61F0D83E472}" type="datetimeFigureOut">
              <a:rPr lang="en-US" smtClean="0"/>
              <a:pPr/>
              <a:t>7/20/17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A82D718-3D94-B24F-985C-3E1CA2E897CE}"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5E5"/>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645920" y="878842"/>
            <a:ext cx="29626560" cy="3657600"/>
          </a:xfrm>
          <a:prstGeom prst="rect">
            <a:avLst/>
          </a:prstGeom>
        </p:spPr>
        <p:txBody>
          <a:bodyPr vert="horz" lIns="313502" tIns="156751" rIns="313502" bIns="156751"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1645920" y="5120641"/>
            <a:ext cx="29626560" cy="14483082"/>
          </a:xfrm>
          <a:prstGeom prst="rect">
            <a:avLst/>
          </a:prstGeom>
        </p:spPr>
        <p:txBody>
          <a:bodyPr vert="horz" lIns="313502" tIns="156751" rIns="313502" bIns="156751"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1645920" y="20340322"/>
            <a:ext cx="7680960" cy="1168400"/>
          </a:xfrm>
          <a:prstGeom prst="rect">
            <a:avLst/>
          </a:prstGeom>
        </p:spPr>
        <p:txBody>
          <a:bodyPr vert="horz" lIns="313502" tIns="156751" rIns="313502" bIns="156751" rtlCol="0" anchor="ctr"/>
          <a:lstStyle>
            <a:lvl1pPr algn="l">
              <a:defRPr sz="4100">
                <a:solidFill>
                  <a:schemeClr val="tx1">
                    <a:tint val="75000"/>
                  </a:schemeClr>
                </a:solidFill>
              </a:defRPr>
            </a:lvl1pPr>
          </a:lstStyle>
          <a:p>
            <a:fld id="{BDD9748E-C215-424F-AA2D-A61F0D83E472}" type="datetimeFigureOut">
              <a:rPr lang="en-US" smtClean="0"/>
              <a:pPr/>
              <a:t>7/20/17</a:t>
            </a:fld>
            <a:endParaRPr lang="en-US"/>
          </a:p>
        </p:txBody>
      </p:sp>
      <p:sp>
        <p:nvSpPr>
          <p:cNvPr id="5" name="Footer Placeholder 4"/>
          <p:cNvSpPr>
            <a:spLocks noGrp="1"/>
          </p:cNvSpPr>
          <p:nvPr>
            <p:ph type="ftr" sz="quarter" idx="3"/>
          </p:nvPr>
        </p:nvSpPr>
        <p:spPr>
          <a:xfrm>
            <a:off x="11247120" y="20340322"/>
            <a:ext cx="10424160" cy="1168400"/>
          </a:xfrm>
          <a:prstGeom prst="rect">
            <a:avLst/>
          </a:prstGeom>
        </p:spPr>
        <p:txBody>
          <a:bodyPr vert="horz" lIns="313502" tIns="156751" rIns="313502" bIns="156751" rtlCol="0" anchor="ctr"/>
          <a:lstStyle>
            <a:lvl1pPr algn="ctr">
              <a:defRPr sz="41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23591520" y="20340322"/>
            <a:ext cx="7680960" cy="1168400"/>
          </a:xfrm>
          <a:prstGeom prst="rect">
            <a:avLst/>
          </a:prstGeom>
        </p:spPr>
        <p:txBody>
          <a:bodyPr vert="horz" lIns="313502" tIns="156751" rIns="313502" bIns="156751" rtlCol="0" anchor="ctr"/>
          <a:lstStyle>
            <a:lvl1pPr algn="r">
              <a:defRPr sz="4100">
                <a:solidFill>
                  <a:schemeClr val="tx1">
                    <a:tint val="75000"/>
                  </a:schemeClr>
                </a:solidFill>
              </a:defRPr>
            </a:lvl1pPr>
          </a:lstStyle>
          <a:p>
            <a:fld id="{CA82D718-3D94-B24F-985C-3E1CA2E897CE}"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1567510" rtl="0" eaLnBrk="1" latinLnBrk="0" hangingPunct="1">
        <a:spcBef>
          <a:spcPct val="0"/>
        </a:spcBef>
        <a:buNone/>
        <a:defRPr sz="15100" kern="1200">
          <a:solidFill>
            <a:schemeClr val="tx1"/>
          </a:solidFill>
          <a:latin typeface="+mj-lt"/>
          <a:ea typeface="+mj-ea"/>
          <a:cs typeface="+mj-cs"/>
        </a:defRPr>
      </a:lvl1pPr>
    </p:titleStyle>
    <p:bodyStyle>
      <a:lvl1pPr marL="1175633" indent="-1175633" algn="l" defTabSz="1567510" rtl="0" eaLnBrk="1" latinLnBrk="0" hangingPunct="1">
        <a:spcBef>
          <a:spcPct val="20000"/>
        </a:spcBef>
        <a:buFont typeface="Arial"/>
        <a:buChar char="•"/>
        <a:defRPr sz="11000" kern="1200">
          <a:solidFill>
            <a:schemeClr val="tx1"/>
          </a:solidFill>
          <a:latin typeface="+mn-lt"/>
          <a:ea typeface="+mn-ea"/>
          <a:cs typeface="+mn-cs"/>
        </a:defRPr>
      </a:lvl1pPr>
      <a:lvl2pPr marL="2547204" indent="-979694" algn="l" defTabSz="1567510" rtl="0" eaLnBrk="1" latinLnBrk="0" hangingPunct="1">
        <a:spcBef>
          <a:spcPct val="20000"/>
        </a:spcBef>
        <a:buFont typeface="Arial"/>
        <a:buChar char="–"/>
        <a:defRPr sz="9600" kern="1200">
          <a:solidFill>
            <a:schemeClr val="tx1"/>
          </a:solidFill>
          <a:latin typeface="+mn-lt"/>
          <a:ea typeface="+mn-ea"/>
          <a:cs typeface="+mn-cs"/>
        </a:defRPr>
      </a:lvl2pPr>
      <a:lvl3pPr marL="3918776" indent="-783755" algn="l" defTabSz="1567510" rtl="0" eaLnBrk="1" latinLnBrk="0" hangingPunct="1">
        <a:spcBef>
          <a:spcPct val="20000"/>
        </a:spcBef>
        <a:buFont typeface="Arial"/>
        <a:buChar char="•"/>
        <a:defRPr sz="8200" kern="1200">
          <a:solidFill>
            <a:schemeClr val="tx1"/>
          </a:solidFill>
          <a:latin typeface="+mn-lt"/>
          <a:ea typeface="+mn-ea"/>
          <a:cs typeface="+mn-cs"/>
        </a:defRPr>
      </a:lvl3pPr>
      <a:lvl4pPr marL="5486286" indent="-783755" algn="l" defTabSz="1567510" rtl="0" eaLnBrk="1" latinLnBrk="0" hangingPunct="1">
        <a:spcBef>
          <a:spcPct val="20000"/>
        </a:spcBef>
        <a:buFont typeface="Arial"/>
        <a:buChar char="–"/>
        <a:defRPr sz="6900" kern="1200">
          <a:solidFill>
            <a:schemeClr val="tx1"/>
          </a:solidFill>
          <a:latin typeface="+mn-lt"/>
          <a:ea typeface="+mn-ea"/>
          <a:cs typeface="+mn-cs"/>
        </a:defRPr>
      </a:lvl4pPr>
      <a:lvl5pPr marL="7053796" indent="-783755" algn="l" defTabSz="1567510" rtl="0" eaLnBrk="1" latinLnBrk="0" hangingPunct="1">
        <a:spcBef>
          <a:spcPct val="20000"/>
        </a:spcBef>
        <a:buFont typeface="Arial"/>
        <a:buChar char="»"/>
        <a:defRPr sz="6900" kern="1200">
          <a:solidFill>
            <a:schemeClr val="tx1"/>
          </a:solidFill>
          <a:latin typeface="+mn-lt"/>
          <a:ea typeface="+mn-ea"/>
          <a:cs typeface="+mn-cs"/>
        </a:defRPr>
      </a:lvl5pPr>
      <a:lvl6pPr marL="8621306" indent="-783755" algn="l" defTabSz="1567510" rtl="0" eaLnBrk="1" latinLnBrk="0" hangingPunct="1">
        <a:spcBef>
          <a:spcPct val="20000"/>
        </a:spcBef>
        <a:buFont typeface="Arial"/>
        <a:buChar char="•"/>
        <a:defRPr sz="6900" kern="1200">
          <a:solidFill>
            <a:schemeClr val="tx1"/>
          </a:solidFill>
          <a:latin typeface="+mn-lt"/>
          <a:ea typeface="+mn-ea"/>
          <a:cs typeface="+mn-cs"/>
        </a:defRPr>
      </a:lvl6pPr>
      <a:lvl7pPr marL="10188816" indent="-783755" algn="l" defTabSz="1567510" rtl="0" eaLnBrk="1" latinLnBrk="0" hangingPunct="1">
        <a:spcBef>
          <a:spcPct val="20000"/>
        </a:spcBef>
        <a:buFont typeface="Arial"/>
        <a:buChar char="•"/>
        <a:defRPr sz="6900" kern="1200">
          <a:solidFill>
            <a:schemeClr val="tx1"/>
          </a:solidFill>
          <a:latin typeface="+mn-lt"/>
          <a:ea typeface="+mn-ea"/>
          <a:cs typeface="+mn-cs"/>
        </a:defRPr>
      </a:lvl7pPr>
      <a:lvl8pPr marL="11756327" indent="-783755" algn="l" defTabSz="1567510" rtl="0" eaLnBrk="1" latinLnBrk="0" hangingPunct="1">
        <a:spcBef>
          <a:spcPct val="20000"/>
        </a:spcBef>
        <a:buFont typeface="Arial"/>
        <a:buChar char="•"/>
        <a:defRPr sz="6900" kern="1200">
          <a:solidFill>
            <a:schemeClr val="tx1"/>
          </a:solidFill>
          <a:latin typeface="+mn-lt"/>
          <a:ea typeface="+mn-ea"/>
          <a:cs typeface="+mn-cs"/>
        </a:defRPr>
      </a:lvl8pPr>
      <a:lvl9pPr marL="13323837" indent="-783755" algn="l" defTabSz="1567510" rtl="0" eaLnBrk="1" latinLnBrk="0" hangingPunct="1">
        <a:spcBef>
          <a:spcPct val="20000"/>
        </a:spcBef>
        <a:buFont typeface="Arial"/>
        <a:buChar char="•"/>
        <a:defRPr sz="6900" kern="1200">
          <a:solidFill>
            <a:schemeClr val="tx1"/>
          </a:solidFill>
          <a:latin typeface="+mn-lt"/>
          <a:ea typeface="+mn-ea"/>
          <a:cs typeface="+mn-cs"/>
        </a:defRPr>
      </a:lvl9pPr>
    </p:bodyStyle>
    <p:otherStyle>
      <a:defPPr>
        <a:defRPr lang="en-US"/>
      </a:defPPr>
      <a:lvl1pPr marL="0" algn="l" defTabSz="1567510" rtl="0" eaLnBrk="1" latinLnBrk="0" hangingPunct="1">
        <a:defRPr sz="6200" kern="1200">
          <a:solidFill>
            <a:schemeClr val="tx1"/>
          </a:solidFill>
          <a:latin typeface="+mn-lt"/>
          <a:ea typeface="+mn-ea"/>
          <a:cs typeface="+mn-cs"/>
        </a:defRPr>
      </a:lvl1pPr>
      <a:lvl2pPr marL="1567510" algn="l" defTabSz="1567510" rtl="0" eaLnBrk="1" latinLnBrk="0" hangingPunct="1">
        <a:defRPr sz="6200" kern="1200">
          <a:solidFill>
            <a:schemeClr val="tx1"/>
          </a:solidFill>
          <a:latin typeface="+mn-lt"/>
          <a:ea typeface="+mn-ea"/>
          <a:cs typeface="+mn-cs"/>
        </a:defRPr>
      </a:lvl2pPr>
      <a:lvl3pPr marL="3135020" algn="l" defTabSz="1567510" rtl="0" eaLnBrk="1" latinLnBrk="0" hangingPunct="1">
        <a:defRPr sz="6200" kern="1200">
          <a:solidFill>
            <a:schemeClr val="tx1"/>
          </a:solidFill>
          <a:latin typeface="+mn-lt"/>
          <a:ea typeface="+mn-ea"/>
          <a:cs typeface="+mn-cs"/>
        </a:defRPr>
      </a:lvl3pPr>
      <a:lvl4pPr marL="4702531" algn="l" defTabSz="1567510" rtl="0" eaLnBrk="1" latinLnBrk="0" hangingPunct="1">
        <a:defRPr sz="6200" kern="1200">
          <a:solidFill>
            <a:schemeClr val="tx1"/>
          </a:solidFill>
          <a:latin typeface="+mn-lt"/>
          <a:ea typeface="+mn-ea"/>
          <a:cs typeface="+mn-cs"/>
        </a:defRPr>
      </a:lvl4pPr>
      <a:lvl5pPr marL="6270041" algn="l" defTabSz="1567510" rtl="0" eaLnBrk="1" latinLnBrk="0" hangingPunct="1">
        <a:defRPr sz="6200" kern="1200">
          <a:solidFill>
            <a:schemeClr val="tx1"/>
          </a:solidFill>
          <a:latin typeface="+mn-lt"/>
          <a:ea typeface="+mn-ea"/>
          <a:cs typeface="+mn-cs"/>
        </a:defRPr>
      </a:lvl5pPr>
      <a:lvl6pPr marL="7837551" algn="l" defTabSz="1567510" rtl="0" eaLnBrk="1" latinLnBrk="0" hangingPunct="1">
        <a:defRPr sz="6200" kern="1200">
          <a:solidFill>
            <a:schemeClr val="tx1"/>
          </a:solidFill>
          <a:latin typeface="+mn-lt"/>
          <a:ea typeface="+mn-ea"/>
          <a:cs typeface="+mn-cs"/>
        </a:defRPr>
      </a:lvl6pPr>
      <a:lvl7pPr marL="9405061" algn="l" defTabSz="1567510" rtl="0" eaLnBrk="1" latinLnBrk="0" hangingPunct="1">
        <a:defRPr sz="6200" kern="1200">
          <a:solidFill>
            <a:schemeClr val="tx1"/>
          </a:solidFill>
          <a:latin typeface="+mn-lt"/>
          <a:ea typeface="+mn-ea"/>
          <a:cs typeface="+mn-cs"/>
        </a:defRPr>
      </a:lvl7pPr>
      <a:lvl8pPr marL="10972571" algn="l" defTabSz="1567510" rtl="0" eaLnBrk="1" latinLnBrk="0" hangingPunct="1">
        <a:defRPr sz="6200" kern="1200">
          <a:solidFill>
            <a:schemeClr val="tx1"/>
          </a:solidFill>
          <a:latin typeface="+mn-lt"/>
          <a:ea typeface="+mn-ea"/>
          <a:cs typeface="+mn-cs"/>
        </a:defRPr>
      </a:lvl8pPr>
      <a:lvl9pPr marL="12540082" algn="l" defTabSz="1567510" rtl="0" eaLnBrk="1" latinLnBrk="0" hangingPunct="1">
        <a:defRPr sz="62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5.png"/><Relationship Id="rId7" Type="http://schemas.openxmlformats.org/officeDocument/2006/relationships/image" Target="../media/image6.png"/><Relationship Id="rId8" Type="http://schemas.openxmlformats.org/officeDocument/2006/relationships/image" Target="../media/image7.jpeg"/><Relationship Id="rId1" Type="http://schemas.openxmlformats.org/officeDocument/2006/relationships/slideLayout" Target="../slideLayouts/slideLayout7.xml"/><Relationship Id="rId2" Type="http://schemas.openxmlformats.org/officeDocument/2006/relationships/image" Target="../media/image1.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 Id="rId3"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13"/>
          <p:cNvSpPr>
            <a:spLocks noChangeArrowheads="1"/>
          </p:cNvSpPr>
          <p:nvPr/>
        </p:nvSpPr>
        <p:spPr bwMode="auto">
          <a:xfrm>
            <a:off x="0" y="-588905"/>
            <a:ext cx="32918400" cy="6783595"/>
          </a:xfrm>
          <a:prstGeom prst="roundRect">
            <a:avLst>
              <a:gd name="adj" fmla="val 16667"/>
            </a:avLst>
          </a:prstGeom>
          <a:gradFill flip="none" rotWithShape="1">
            <a:gsLst>
              <a:gs pos="0">
                <a:schemeClr val="accent1"/>
              </a:gs>
              <a:gs pos="100000">
                <a:srgbClr val="FFF5E5"/>
              </a:gs>
            </a:gsLst>
            <a:lin ang="5400000" scaled="0"/>
            <a:tileRect/>
          </a:gradFill>
          <a:ln w="9525">
            <a:noFill/>
            <a:round/>
            <a:headEnd/>
            <a:tailEnd/>
          </a:ln>
          <a:effectLst/>
        </p:spPr>
        <p:txBody>
          <a:bodyPr wrap="square" lIns="97955" tIns="48975" rIns="97955" bIns="48975" anchor="ctr">
            <a:prstTxWarp prst="textNoShape">
              <a:avLst/>
            </a:prstTxWarp>
            <a:spAutoFit/>
          </a:bodyPr>
          <a:lstStyle/>
          <a:p>
            <a:pPr algn="ctr"/>
            <a:r>
              <a:rPr lang="en-US" sz="8800" dirty="0" smtClean="0">
                <a:latin typeface="Times New Roman"/>
                <a:cs typeface="Times New Roman"/>
              </a:rPr>
              <a:t>Professional Development workshops in Colombia: </a:t>
            </a:r>
            <a:br>
              <a:rPr lang="en-US" sz="8800" dirty="0" smtClean="0">
                <a:latin typeface="Times New Roman"/>
                <a:cs typeface="Times New Roman"/>
              </a:rPr>
            </a:br>
            <a:r>
              <a:rPr lang="en-US" sz="8800" dirty="0" smtClean="0">
                <a:latin typeface="Times New Roman"/>
                <a:cs typeface="Times New Roman"/>
              </a:rPr>
              <a:t>Preparing faculty across the academy to teach </a:t>
            </a:r>
            <a:br>
              <a:rPr lang="en-US" sz="8800" dirty="0" smtClean="0">
                <a:latin typeface="Times New Roman"/>
                <a:cs typeface="Times New Roman"/>
              </a:rPr>
            </a:br>
            <a:r>
              <a:rPr lang="en-US" sz="8800" dirty="0" smtClean="0">
                <a:latin typeface="Times New Roman"/>
                <a:cs typeface="Times New Roman"/>
              </a:rPr>
              <a:t>in PER-inspired active learning classrooms</a:t>
            </a:r>
          </a:p>
          <a:p>
            <a:pPr algn="ctr"/>
            <a:r>
              <a:rPr lang="en-US" sz="6400" dirty="0" smtClean="0">
                <a:latin typeface="Times New Roman"/>
                <a:cs typeface="Times New Roman"/>
              </a:rPr>
              <a:t>Rebecca Lindell, </a:t>
            </a:r>
            <a:r>
              <a:rPr lang="en-US" sz="6400" dirty="0" err="1" smtClean="0">
                <a:latin typeface="Times New Roman"/>
                <a:cs typeface="Times New Roman"/>
              </a:rPr>
              <a:t>Luanna</a:t>
            </a:r>
            <a:r>
              <a:rPr lang="en-US" sz="6400" dirty="0" smtClean="0">
                <a:latin typeface="Times New Roman"/>
                <a:cs typeface="Times New Roman"/>
              </a:rPr>
              <a:t> Gomez &amp; Jeff Saul</a:t>
            </a:r>
            <a:endParaRPr lang="en-US" sz="6400" baseline="30000" dirty="0" smtClean="0">
              <a:latin typeface="Times New Roman"/>
              <a:cs typeface="Times New Roman"/>
            </a:endParaRPr>
          </a:p>
          <a:p>
            <a:pPr algn="ctr"/>
            <a:r>
              <a:rPr lang="en-US" sz="6400" dirty="0" err="1" smtClean="0">
                <a:latin typeface="Times New Roman"/>
                <a:cs typeface="Times New Roman"/>
              </a:rPr>
              <a:t>Tiliadal</a:t>
            </a:r>
            <a:r>
              <a:rPr lang="en-US" sz="6400" dirty="0" smtClean="0">
                <a:latin typeface="Times New Roman"/>
                <a:cs typeface="Times New Roman"/>
              </a:rPr>
              <a:t> STEM Education Solutions</a:t>
            </a:r>
          </a:p>
        </p:txBody>
      </p:sp>
      <p:sp>
        <p:nvSpPr>
          <p:cNvPr id="9" name="Rectangle 8"/>
          <p:cNvSpPr/>
          <p:nvPr/>
        </p:nvSpPr>
        <p:spPr>
          <a:xfrm>
            <a:off x="533400" y="6172200"/>
            <a:ext cx="16348605" cy="7017307"/>
          </a:xfrm>
          <a:prstGeom prst="rect">
            <a:avLst/>
          </a:prstGeom>
        </p:spPr>
        <p:txBody>
          <a:bodyPr wrap="square">
            <a:spAutoFit/>
          </a:bodyPr>
          <a:lstStyle/>
          <a:p>
            <a:pPr algn="ctr"/>
            <a:r>
              <a:rPr lang="en-US" sz="5400" b="1" dirty="0" smtClean="0">
                <a:solidFill>
                  <a:srgbClr val="0000FF"/>
                </a:solidFill>
                <a:latin typeface="Times New Roman"/>
                <a:cs typeface="Times New Roman"/>
              </a:rPr>
              <a:t>Abstract</a:t>
            </a:r>
            <a:endParaRPr lang="en-US" sz="5400" dirty="0" smtClean="0"/>
          </a:p>
          <a:p>
            <a:pPr algn="just"/>
            <a:r>
              <a:rPr lang="en-US" sz="3600" dirty="0" smtClean="0"/>
              <a:t>Much of physics education research since the 1990’s has focused on identifying methods by which large-enrollment introductory physics courses may be taught more effectively than the traditional lecture. The research has provided insights about what student-centered active learning looks like in a variety of teaching settings and its implementation. As institutes of higher education chose to incorporate active engagement classes for the first time, the PER community has increasingly been sought to conduct professional development in subject areas other than physics.  In this poster we describe our professional development workshops for two Colombian universities. The workshops are meant to facilitate effective ways that their faulty may incorporate active learning techniques in non-traditional learning spaces, including SCALE-UP classrooms, for a wide range of subjects. </a:t>
            </a:r>
            <a:endParaRPr lang="en-US" sz="3600" dirty="0">
              <a:latin typeface="Times New Roman"/>
              <a:cs typeface="Times New Roman"/>
            </a:endParaRPr>
          </a:p>
        </p:txBody>
      </p:sp>
      <p:grpSp>
        <p:nvGrpSpPr>
          <p:cNvPr id="29" name="Group 28"/>
          <p:cNvGrpSpPr/>
          <p:nvPr/>
        </p:nvGrpSpPr>
        <p:grpSpPr>
          <a:xfrm>
            <a:off x="381000" y="399829"/>
            <a:ext cx="5366712" cy="5297424"/>
            <a:chOff x="381000" y="399829"/>
            <a:chExt cx="5366712" cy="5297424"/>
          </a:xfrm>
        </p:grpSpPr>
        <p:pic>
          <p:nvPicPr>
            <p:cNvPr id="10" name="Picture 9" descr="rebecca_lindell.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1000" y="399829"/>
              <a:ext cx="2630424" cy="2630424"/>
            </a:xfrm>
            <a:prstGeom prst="rect">
              <a:avLst/>
            </a:prstGeom>
          </p:spPr>
        </p:pic>
        <p:pic>
          <p:nvPicPr>
            <p:cNvPr id="8" name="Picture 7" descr="saul.jpg"/>
            <p:cNvPicPr>
              <a:picLocks noChangeAspect="1"/>
            </p:cNvPicPr>
            <p:nvPr/>
          </p:nvPicPr>
          <p:blipFill>
            <a:blip r:embed="rId3"/>
            <a:stretch>
              <a:fillRect/>
            </a:stretch>
          </p:blipFill>
          <p:spPr>
            <a:xfrm>
              <a:off x="3086652" y="1679358"/>
              <a:ext cx="2661060" cy="2701791"/>
            </a:xfrm>
            <a:prstGeom prst="rect">
              <a:avLst/>
            </a:prstGeom>
          </p:spPr>
        </p:pic>
        <p:pic>
          <p:nvPicPr>
            <p:cNvPr id="12" name="Picture 11" descr="Screen Shot 2017-07-19 at 5.27.58 PM.png"/>
            <p:cNvPicPr>
              <a:picLocks noChangeAspect="1"/>
            </p:cNvPicPr>
            <p:nvPr/>
          </p:nvPicPr>
          <p:blipFill>
            <a:blip r:embed="rId4"/>
            <a:stretch>
              <a:fillRect/>
            </a:stretch>
          </p:blipFill>
          <p:spPr>
            <a:xfrm>
              <a:off x="381000" y="3030253"/>
              <a:ext cx="2705652" cy="2667000"/>
            </a:xfrm>
            <a:prstGeom prst="rect">
              <a:avLst/>
            </a:prstGeom>
          </p:spPr>
        </p:pic>
      </p:grpSp>
      <p:sp>
        <p:nvSpPr>
          <p:cNvPr id="14" name="Content Placeholder 11"/>
          <p:cNvSpPr txBox="1">
            <a:spLocks/>
          </p:cNvSpPr>
          <p:nvPr/>
        </p:nvSpPr>
        <p:spPr>
          <a:xfrm>
            <a:off x="304800" y="13792200"/>
            <a:ext cx="16729605" cy="11312272"/>
          </a:xfrm>
          <a:prstGeom prst="rect">
            <a:avLst/>
          </a:prstGeom>
        </p:spPr>
        <p:txBody>
          <a:bodyPr vert="horz" lIns="313502" tIns="156751" rIns="313502" bIns="156751" rtlCol="0">
            <a:normAutofit/>
          </a:bodyPr>
          <a:lstStyle/>
          <a:p>
            <a:pPr marL="50800" marR="0" lvl="0" indent="-50800" algn="ctr" defTabSz="1567510" rtl="0" eaLnBrk="1" fontAlgn="auto" latinLnBrk="0" hangingPunct="1">
              <a:lnSpc>
                <a:spcPct val="100000"/>
              </a:lnSpc>
              <a:spcBef>
                <a:spcPct val="20000"/>
              </a:spcBef>
              <a:spcAft>
                <a:spcPts val="0"/>
              </a:spcAft>
              <a:buClrTx/>
              <a:buSzTx/>
              <a:buFont typeface="Arial"/>
              <a:buNone/>
              <a:tabLst/>
              <a:defRPr/>
            </a:pPr>
            <a:r>
              <a:rPr kumimoji="0" lang="en-US" sz="5400" b="1" i="0" u="none" strike="noStrike" kern="1200" cap="none" spc="0" normalizeH="0" baseline="0" noProof="0" dirty="0" smtClean="0">
                <a:ln>
                  <a:noFill/>
                </a:ln>
                <a:solidFill>
                  <a:srgbClr val="0000FF"/>
                </a:solidFill>
                <a:effectLst/>
                <a:uLnTx/>
                <a:uFillTx/>
                <a:latin typeface="Times New Roman"/>
                <a:ea typeface="+mn-ea"/>
                <a:cs typeface="Times New Roman"/>
              </a:rPr>
              <a:t>Overview</a:t>
            </a:r>
          </a:p>
          <a:p>
            <a:pPr marL="50800" lvl="0" indent="-50800" algn="just">
              <a:spcBef>
                <a:spcPct val="20000"/>
              </a:spcBef>
            </a:pPr>
            <a:r>
              <a:rPr lang="en-US" sz="3600" dirty="0" smtClean="0">
                <a:latin typeface="Calibri"/>
                <a:cs typeface="Calibri"/>
              </a:rPr>
              <a:t>Earlier this year we were contacted by Natalia </a:t>
            </a:r>
            <a:r>
              <a:rPr lang="en-US" sz="3600" dirty="0" err="1" smtClean="0">
                <a:latin typeface="Calibri"/>
                <a:cs typeface="Calibri"/>
              </a:rPr>
              <a:t>Ronderos</a:t>
            </a:r>
            <a:r>
              <a:rPr lang="en-US" sz="3600" dirty="0" smtClean="0">
                <a:latin typeface="Calibri"/>
                <a:cs typeface="Calibri"/>
              </a:rPr>
              <a:t> </a:t>
            </a:r>
            <a:r>
              <a:rPr lang="en-US" sz="3600" dirty="0" err="1" smtClean="0">
                <a:latin typeface="Calibri"/>
                <a:cs typeface="Calibri"/>
              </a:rPr>
              <a:t>Barreto</a:t>
            </a:r>
            <a:r>
              <a:rPr lang="en-US" sz="3600" dirty="0" smtClean="0">
                <a:latin typeface="Calibri"/>
                <a:cs typeface="Calibri"/>
              </a:rPr>
              <a:t>, Director of Educational Support, of </a:t>
            </a:r>
            <a:r>
              <a:rPr lang="en-US" sz="3600" dirty="0" err="1" smtClean="0">
                <a:latin typeface="Calibri"/>
                <a:cs typeface="Calibri"/>
              </a:rPr>
              <a:t>Tadeo</a:t>
            </a:r>
            <a:r>
              <a:rPr lang="en-US" sz="3600" dirty="0" smtClean="0">
                <a:latin typeface="Calibri"/>
                <a:cs typeface="Calibri"/>
              </a:rPr>
              <a:t> University, Bogota, Colombia and Maria </a:t>
            </a:r>
            <a:r>
              <a:rPr lang="en-US" sz="3600" dirty="0" err="1" smtClean="0">
                <a:latin typeface="Calibri"/>
                <a:cs typeface="Calibri"/>
              </a:rPr>
              <a:t>Zuluaga</a:t>
            </a:r>
            <a:r>
              <a:rPr lang="en-US" sz="3600" dirty="0" smtClean="0">
                <a:latin typeface="Calibri"/>
                <a:cs typeface="Calibri"/>
              </a:rPr>
              <a:t> Lopez, Educational Advisor for Project 50, of EAFIT University, Medellin, Colombia to discuss the possibility of us giving a series of workshops. They desired workshops to introduce their faculty to teaching in their new innovative learning spaces, including several SCALE-UP classrooms.  After several months of discussions with Natalia and Monica we agreed to lead multi-day workshop at each school focusing on active learning within the specific learning spaces, SCALE-UP rooms, and lecture halls. The EAFIT workshops is scheduled July 31 through Aug 2, 2017. </a:t>
            </a:r>
            <a:endParaRPr kumimoji="0" lang="en-US" sz="3600" b="0" i="0" u="none" strike="noStrike" kern="1200" cap="none" spc="0" normalizeH="0" baseline="0" noProof="0" dirty="0" smtClean="0">
              <a:ln>
                <a:noFill/>
              </a:ln>
              <a:solidFill>
                <a:schemeClr val="tx1"/>
              </a:solidFill>
              <a:effectLst/>
              <a:uLnTx/>
              <a:uFillTx/>
              <a:latin typeface="Calibri"/>
              <a:ea typeface="+mn-ea"/>
              <a:cs typeface="Calibri"/>
            </a:endParaRPr>
          </a:p>
          <a:p>
            <a:pPr marL="50800" marR="0" lvl="0" indent="-50800" algn="l" defTabSz="1567510" rtl="0" eaLnBrk="1" fontAlgn="auto" latinLnBrk="0" hangingPunct="1">
              <a:lnSpc>
                <a:spcPct val="100000"/>
              </a:lnSpc>
              <a:spcBef>
                <a:spcPct val="20000"/>
              </a:spcBef>
              <a:spcAft>
                <a:spcPts val="0"/>
              </a:spcAft>
              <a:buClrTx/>
              <a:buSzTx/>
              <a:buFont typeface="Arial"/>
              <a:buNone/>
              <a:tabLst/>
              <a:defRPr/>
            </a:pPr>
            <a:endParaRPr kumimoji="0" lang="en-US" sz="4235" b="0" i="0" u="none" strike="noStrike" kern="1200" cap="none" spc="0" normalizeH="0" baseline="0" noProof="0" dirty="0" smtClean="0">
              <a:ln>
                <a:noFill/>
              </a:ln>
              <a:solidFill>
                <a:schemeClr val="tx1"/>
              </a:solidFill>
              <a:effectLst/>
              <a:uLnTx/>
              <a:uFillTx/>
              <a:latin typeface="+mn-lt"/>
              <a:ea typeface="+mn-ea"/>
              <a:cs typeface="+mn-cs"/>
            </a:endParaRPr>
          </a:p>
          <a:p>
            <a:pPr marL="50800" marR="0" lvl="0" indent="-50800" algn="l" defTabSz="1567510" rtl="0" eaLnBrk="1" fontAlgn="auto" latinLnBrk="0" hangingPunct="1">
              <a:lnSpc>
                <a:spcPct val="100000"/>
              </a:lnSpc>
              <a:spcBef>
                <a:spcPct val="20000"/>
              </a:spcBef>
              <a:spcAft>
                <a:spcPts val="0"/>
              </a:spcAft>
              <a:buClrTx/>
              <a:buSzTx/>
              <a:buFont typeface="Arial"/>
              <a:buNone/>
              <a:tabLst/>
              <a:defRPr/>
            </a:pPr>
            <a:endParaRPr kumimoji="0" lang="en-US" sz="3600" b="0" i="0" u="none" strike="noStrike" kern="1200" cap="none" spc="0" normalizeH="0" baseline="0" noProof="0" dirty="0" smtClean="0">
              <a:ln>
                <a:noFill/>
              </a:ln>
              <a:solidFill>
                <a:schemeClr val="tx1"/>
              </a:solidFill>
              <a:effectLst/>
              <a:uLnTx/>
              <a:uFillTx/>
              <a:latin typeface="+mn-lt"/>
              <a:ea typeface="+mn-ea"/>
              <a:cs typeface="+mn-cs"/>
            </a:endParaRPr>
          </a:p>
          <a:p>
            <a:pPr marL="50800" marR="0" lvl="0" indent="-50800" algn="l" defTabSz="1567510" rtl="0" eaLnBrk="1" fontAlgn="auto" latinLnBrk="0" hangingPunct="1">
              <a:lnSpc>
                <a:spcPct val="100000"/>
              </a:lnSpc>
              <a:spcBef>
                <a:spcPct val="20000"/>
              </a:spcBef>
              <a:spcAft>
                <a:spcPts val="0"/>
              </a:spcAft>
              <a:buClrTx/>
              <a:buSzTx/>
              <a:buFont typeface="Arial"/>
              <a:buNone/>
              <a:tabLst/>
              <a:defRPr/>
            </a:pPr>
            <a:endParaRPr kumimoji="0" lang="en-US" sz="3600" b="0" i="0" u="none" strike="noStrike" kern="1200" cap="none" spc="0" normalizeH="0" baseline="0" noProof="0" dirty="0" smtClean="0">
              <a:ln>
                <a:noFill/>
              </a:ln>
              <a:solidFill>
                <a:schemeClr val="tx1"/>
              </a:solidFill>
              <a:effectLst/>
              <a:uLnTx/>
              <a:uFillTx/>
              <a:latin typeface="+mn-lt"/>
              <a:ea typeface="+mn-ea"/>
              <a:cs typeface="+mn-cs"/>
            </a:endParaRPr>
          </a:p>
        </p:txBody>
      </p:sp>
      <p:pic>
        <p:nvPicPr>
          <p:cNvPr id="17" name="Picture 16" descr="Screen Shot 2017-07-19 at 6.34.29 PM.png"/>
          <p:cNvPicPr>
            <a:picLocks noChangeAspect="1"/>
          </p:cNvPicPr>
          <p:nvPr/>
        </p:nvPicPr>
        <p:blipFill>
          <a:blip r:embed="rId5"/>
          <a:stretch>
            <a:fillRect/>
          </a:stretch>
        </p:blipFill>
        <p:spPr>
          <a:xfrm>
            <a:off x="18516600" y="6194690"/>
            <a:ext cx="2798709" cy="1769706"/>
          </a:xfrm>
          <a:prstGeom prst="rect">
            <a:avLst/>
          </a:prstGeom>
        </p:spPr>
      </p:pic>
      <p:pic>
        <p:nvPicPr>
          <p:cNvPr id="18" name="Picture 17" descr="Screen Shot 2017-07-19 at 6.35.41 PM.png"/>
          <p:cNvPicPr>
            <a:picLocks noChangeAspect="1"/>
          </p:cNvPicPr>
          <p:nvPr/>
        </p:nvPicPr>
        <p:blipFill>
          <a:blip r:embed="rId6"/>
          <a:stretch>
            <a:fillRect/>
          </a:stretch>
        </p:blipFill>
        <p:spPr>
          <a:xfrm>
            <a:off x="27559001" y="13536700"/>
            <a:ext cx="4673600" cy="1155700"/>
          </a:xfrm>
          <a:prstGeom prst="rect">
            <a:avLst/>
          </a:prstGeom>
        </p:spPr>
      </p:pic>
      <p:sp>
        <p:nvSpPr>
          <p:cNvPr id="19" name="Rectangle 18"/>
          <p:cNvSpPr/>
          <p:nvPr/>
        </p:nvSpPr>
        <p:spPr>
          <a:xfrm>
            <a:off x="17297400" y="6194690"/>
            <a:ext cx="15349014" cy="6186310"/>
          </a:xfrm>
          <a:prstGeom prst="rect">
            <a:avLst/>
          </a:prstGeom>
        </p:spPr>
        <p:txBody>
          <a:bodyPr wrap="square">
            <a:spAutoFit/>
          </a:bodyPr>
          <a:lstStyle/>
          <a:p>
            <a:pPr algn="ctr"/>
            <a:r>
              <a:rPr lang="en-US" sz="5400" b="1" dirty="0" smtClean="0">
                <a:solidFill>
                  <a:srgbClr val="0000FF"/>
                </a:solidFill>
              </a:rPr>
              <a:t>EAFIT University</a:t>
            </a:r>
          </a:p>
          <a:p>
            <a:pPr algn="ctr"/>
            <a:r>
              <a:rPr lang="en-US" sz="5400" dirty="0" err="1" smtClean="0">
                <a:solidFill>
                  <a:srgbClr val="0000FF"/>
                </a:solidFill>
              </a:rPr>
              <a:t>Medellín</a:t>
            </a:r>
            <a:r>
              <a:rPr lang="en-US" sz="5400" dirty="0" smtClean="0">
                <a:solidFill>
                  <a:srgbClr val="0000FF"/>
                </a:solidFill>
              </a:rPr>
              <a:t>, Colombia</a:t>
            </a:r>
          </a:p>
          <a:p>
            <a:pPr algn="just"/>
            <a:r>
              <a:rPr lang="en-US" sz="3600" dirty="0" smtClean="0"/>
              <a:t>Located in urban </a:t>
            </a:r>
            <a:r>
              <a:rPr lang="en-US" sz="3600" dirty="0" err="1" smtClean="0"/>
              <a:t>Medellín</a:t>
            </a:r>
            <a:r>
              <a:rPr lang="en-US" sz="3600" dirty="0" smtClean="0"/>
              <a:t>, Colombia, Universidad EAFIT offers undergraduate and graduate studies in science, humanities, management, engineering, law, and economics &amp; finance. The student population consists of approximately 80% undergraduate (10,000) and 20% graduate (2,500) students. Considered among the top 10 most prestigious universities in the country, EAFIT annual tuition for local undergraduates ranges between $2,500 and $5,000 USD. Students are admitted on the basis of their entrance examination performance. (The average admission rate is about 65%.) </a:t>
            </a:r>
            <a:endParaRPr lang="en-US" sz="3600" dirty="0"/>
          </a:p>
        </p:txBody>
      </p:sp>
      <p:pic>
        <p:nvPicPr>
          <p:cNvPr id="20" name="Picture 19" descr="Screen Shot 2017-07-19 at 6.34.29 PM.png"/>
          <p:cNvPicPr>
            <a:picLocks noChangeAspect="1"/>
          </p:cNvPicPr>
          <p:nvPr/>
        </p:nvPicPr>
        <p:blipFill>
          <a:blip r:embed="rId5"/>
          <a:stretch>
            <a:fillRect/>
          </a:stretch>
        </p:blipFill>
        <p:spPr>
          <a:xfrm>
            <a:off x="29200987" y="6194690"/>
            <a:ext cx="2798709" cy="1769706"/>
          </a:xfrm>
          <a:prstGeom prst="rect">
            <a:avLst/>
          </a:prstGeom>
        </p:spPr>
      </p:pic>
      <p:sp>
        <p:nvSpPr>
          <p:cNvPr id="21" name="Rectangle 20"/>
          <p:cNvSpPr/>
          <p:nvPr/>
        </p:nvSpPr>
        <p:spPr>
          <a:xfrm>
            <a:off x="17221201" y="13792200"/>
            <a:ext cx="15240000" cy="5632312"/>
          </a:xfrm>
          <a:prstGeom prst="rect">
            <a:avLst/>
          </a:prstGeom>
        </p:spPr>
        <p:txBody>
          <a:bodyPr wrap="square">
            <a:spAutoFit/>
          </a:bodyPr>
          <a:lstStyle/>
          <a:p>
            <a:pPr algn="ctr"/>
            <a:r>
              <a:rPr lang="en-US" sz="5400" b="1" i="1" dirty="0" smtClean="0">
                <a:solidFill>
                  <a:srgbClr val="0000FF"/>
                </a:solidFill>
              </a:rPr>
              <a:t>TADEO University</a:t>
            </a:r>
            <a:endParaRPr lang="en-US" sz="5400" b="1" dirty="0" smtClean="0">
              <a:solidFill>
                <a:srgbClr val="0000FF"/>
              </a:solidFill>
            </a:endParaRPr>
          </a:p>
          <a:p>
            <a:pPr algn="ctr"/>
            <a:r>
              <a:rPr lang="en-US" sz="5400" dirty="0" smtClean="0">
                <a:solidFill>
                  <a:srgbClr val="0000FF"/>
                </a:solidFill>
              </a:rPr>
              <a:t>Bogotá, Colombia</a:t>
            </a:r>
          </a:p>
          <a:p>
            <a:pPr algn="just"/>
            <a:r>
              <a:rPr lang="en-US" sz="3600" dirty="0" smtClean="0"/>
              <a:t>UTADEO is a private university located in Colombia’s capital city, Bogotá. Annual enrollment ranges from 9,000 to 10,000 students. More selective than EAFIT, the university’s admission rate is 30%– 40%. In addition to baccalaureate and graduate degrees, UTADEO offers pre-bachelor degrees such as certificate and associate degrees. There are schools of art &amp; design, social sciences, natural sciences &amp; engineering, and economic &amp; administrative science. The yearly tuition range is $1,000 - $2,500 USD. </a:t>
            </a:r>
            <a:endParaRPr lang="en-US" sz="3600" dirty="0"/>
          </a:p>
        </p:txBody>
      </p:sp>
      <p:pic>
        <p:nvPicPr>
          <p:cNvPr id="22" name="Picture 21" descr="Screen Shot 2017-07-19 at 6.35.41 PM.png"/>
          <p:cNvPicPr>
            <a:picLocks noChangeAspect="1"/>
          </p:cNvPicPr>
          <p:nvPr/>
        </p:nvPicPr>
        <p:blipFill>
          <a:blip r:embed="rId6"/>
          <a:stretch>
            <a:fillRect/>
          </a:stretch>
        </p:blipFill>
        <p:spPr>
          <a:xfrm>
            <a:off x="17221200" y="13536700"/>
            <a:ext cx="4673600" cy="1155700"/>
          </a:xfrm>
          <a:prstGeom prst="rect">
            <a:avLst/>
          </a:prstGeom>
        </p:spPr>
      </p:pic>
      <p:grpSp>
        <p:nvGrpSpPr>
          <p:cNvPr id="24" name="Group 23"/>
          <p:cNvGrpSpPr>
            <a:grpSpLocks/>
          </p:cNvGrpSpPr>
          <p:nvPr/>
        </p:nvGrpSpPr>
        <p:grpSpPr bwMode="auto">
          <a:xfrm>
            <a:off x="28232100" y="1325310"/>
            <a:ext cx="3740150" cy="3446462"/>
            <a:chOff x="2947" y="467"/>
            <a:chExt cx="5891" cy="5428"/>
          </a:xfrm>
        </p:grpSpPr>
        <p:sp>
          <p:nvSpPr>
            <p:cNvPr id="25" name="Oval 24"/>
            <p:cNvSpPr>
              <a:spLocks noChangeArrowheads="1"/>
            </p:cNvSpPr>
            <p:nvPr/>
          </p:nvSpPr>
          <p:spPr bwMode="auto">
            <a:xfrm>
              <a:off x="2947" y="467"/>
              <a:ext cx="5891" cy="5428"/>
            </a:xfrm>
            <a:prstGeom prst="ellipse">
              <a:avLst/>
            </a:prstGeom>
            <a:solidFill>
              <a:srgbClr val="FFFFFF"/>
            </a:solidFill>
            <a:ln w="19050">
              <a:noFill/>
              <a:round/>
              <a:headEnd/>
              <a:tailEnd/>
            </a:ln>
            <a:effectLst/>
          </p:spPr>
          <p:txBody>
            <a:bodyPr vert="horz" wrap="square" lIns="91440" tIns="91440" rIns="91440" bIns="91440" numCol="1" anchor="t" anchorCtr="0" compatLnSpc="1">
              <a:prstTxWarp prst="textNoShape">
                <a:avLst/>
              </a:prstTxWarp>
            </a:bodyPr>
            <a:lstStyle/>
            <a:p>
              <a:endParaRPr lang="en-US"/>
            </a:p>
          </p:txBody>
        </p:sp>
        <p:grpSp>
          <p:nvGrpSpPr>
            <p:cNvPr id="26" name="Group 25"/>
            <p:cNvGrpSpPr>
              <a:grpSpLocks/>
            </p:cNvGrpSpPr>
            <p:nvPr/>
          </p:nvGrpSpPr>
          <p:grpSpPr bwMode="auto">
            <a:xfrm>
              <a:off x="3667" y="1053"/>
              <a:ext cx="4527" cy="4487"/>
              <a:chOff x="3667" y="1053"/>
              <a:chExt cx="4527" cy="4487"/>
            </a:xfrm>
          </p:grpSpPr>
          <p:pic>
            <p:nvPicPr>
              <p:cNvPr id="27" name="Picture 7" descr="http://www.clker.com/cliparts/b/a/e/6/13315996881543602772req-tree-spooky-graphicsfairy004c.jpg"/>
              <p:cNvPicPr>
                <a:picLocks noChangeArrowheads="1"/>
              </p:cNvPicPr>
              <p:nvPr/>
            </p:nvPicPr>
            <p:blipFill>
              <a:blip r:embed="rId7"/>
              <a:srcRect/>
              <a:stretch>
                <a:fillRect/>
              </a:stretch>
            </p:blipFill>
            <p:spPr bwMode="auto">
              <a:xfrm>
                <a:off x="3850" y="1700"/>
                <a:ext cx="4080" cy="3245"/>
              </a:xfrm>
              <a:prstGeom prst="rect">
                <a:avLst/>
              </a:prstGeom>
              <a:noFill/>
            </p:spPr>
          </p:pic>
          <p:sp>
            <p:nvSpPr>
              <p:cNvPr id="28" name="WordArt 27" descr="Fish fossil"/>
              <p:cNvSpPr>
                <a:spLocks noChangeArrowheads="1" noChangeShapeType="1" noTextEdit="1"/>
              </p:cNvSpPr>
              <p:nvPr/>
            </p:nvSpPr>
            <p:spPr bwMode="auto">
              <a:xfrm>
                <a:off x="3667" y="1053"/>
                <a:ext cx="4527" cy="4487"/>
              </a:xfrm>
              <a:prstGeom prst="rect">
                <a:avLst/>
              </a:prstGeom>
            </p:spPr>
            <p:txBody>
              <a:bodyPr wrap="none" fromWordArt="1">
                <a:prstTxWarp prst="textCircle">
                  <a:avLst>
                    <a:gd name="adj" fmla="val 10859470"/>
                  </a:avLst>
                </a:prstTxWarp>
              </a:bodyPr>
              <a:lstStyle/>
              <a:p>
                <a:pPr algn="ctr" rtl="0"/>
                <a:r>
                  <a:rPr lang="en-US" sz="1400" b="1" kern="10" spc="280" smtClean="0">
                    <a:ln w="12700">
                      <a:noFill/>
                      <a:round/>
                      <a:headEnd/>
                      <a:tailEnd/>
                    </a:ln>
                    <a:blipFill dpi="0" rotWithShape="0">
                      <a:blip r:embed="rId8"/>
                      <a:srcRect/>
                      <a:tile tx="0" ty="0" sx="100000" sy="100000" flip="none" algn="tl"/>
                    </a:blipFill>
                    <a:effectLst/>
                    <a:latin typeface="Apple Chancery"/>
                    <a:ea typeface="Apple Chancery"/>
                    <a:cs typeface="Apple Chancery"/>
                  </a:rPr>
                  <a:t>Tiliadal STEM Education   Solutions</a:t>
                </a:r>
                <a:endParaRPr lang="en-US" sz="1400" b="1" kern="10" spc="280">
                  <a:ln w="12700">
                    <a:noFill/>
                    <a:round/>
                    <a:headEnd/>
                    <a:tailEnd/>
                  </a:ln>
                  <a:blipFill dpi="0" rotWithShape="0">
                    <a:blip r:embed="rId8"/>
                    <a:srcRect/>
                    <a:tile tx="0" ty="0" sx="100000" sy="100000" flip="none" algn="tl"/>
                  </a:blipFill>
                  <a:effectLst/>
                  <a:latin typeface="Apple Chancery"/>
                  <a:ea typeface="Apple Chancery"/>
                  <a:cs typeface="Apple Chancery"/>
                </a:endParaRPr>
              </a:p>
            </p:txBody>
          </p:sp>
        </p:grpSp>
      </p:gr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1447800"/>
            <a:ext cx="16348605" cy="25945564"/>
          </a:xfrm>
          <a:prstGeom prst="rect">
            <a:avLst/>
          </a:prstGeom>
        </p:spPr>
        <p:txBody>
          <a:bodyPr wrap="square">
            <a:spAutoFit/>
          </a:bodyPr>
          <a:lstStyle/>
          <a:p>
            <a:pPr algn="ctr"/>
            <a:r>
              <a:rPr lang="en-US" sz="5400" b="1" dirty="0" smtClean="0">
                <a:solidFill>
                  <a:srgbClr val="0000FF"/>
                </a:solidFill>
                <a:latin typeface="Times New Roman"/>
                <a:cs typeface="Times New Roman"/>
              </a:rPr>
              <a:t>Monday July 31</a:t>
            </a:r>
            <a:r>
              <a:rPr lang="en-US" sz="5400" b="1" baseline="30000" dirty="0" smtClean="0">
                <a:solidFill>
                  <a:srgbClr val="0000FF"/>
                </a:solidFill>
                <a:latin typeface="Times New Roman"/>
                <a:cs typeface="Times New Roman"/>
              </a:rPr>
              <a:t>st</a:t>
            </a:r>
          </a:p>
          <a:p>
            <a:pPr algn="just"/>
            <a:r>
              <a:rPr lang="en-US" sz="3600" b="1" dirty="0" smtClean="0"/>
              <a:t>Description:</a:t>
            </a:r>
            <a:r>
              <a:rPr lang="en-US" sz="3600" dirty="0" smtClean="0"/>
              <a:t> Multiple studies on how students learn have found the most effective innovation is switching from thinking about the best way to present course material as an instructor to how best to help students develop the skills and knowledge needed to master the course material.  The most effective reforms are those that have students working in teams on activities that help them work on the course material themselves with coaching from the instructor.  This session will discuss the process of how instructors can make this transition. Open to everyone.</a:t>
            </a:r>
          </a:p>
          <a:p>
            <a:pPr algn="just"/>
            <a:r>
              <a:rPr lang="en-US" sz="3600" dirty="0" smtClean="0"/>
              <a:t> </a:t>
            </a:r>
          </a:p>
          <a:p>
            <a:r>
              <a:rPr lang="en-US" sz="3600" b="1" dirty="0" smtClean="0"/>
              <a:t>Session B:</a:t>
            </a:r>
            <a:r>
              <a:rPr lang="en-US" sz="3600" dirty="0" smtClean="0"/>
              <a:t>  Assessing Student Learning and Learning Outcomes  </a:t>
            </a:r>
          </a:p>
          <a:p>
            <a:pPr algn="just"/>
            <a:r>
              <a:rPr lang="en-US" sz="3600" b="1" dirty="0" smtClean="0"/>
              <a:t>Description: </a:t>
            </a:r>
            <a:r>
              <a:rPr lang="en-US" sz="3600" dirty="0" smtClean="0"/>
              <a:t>Switching to a student-centered approach requires thinking about what you want students to learn from your course, how you measure their success, and how you teach them to achieve that success.  In this session, we will discuss constructing learning objectives for your students, using these to develop measurable outcomes, and developing assessments to measure student success based on outcomes.  Lastly, we will discuss how to use the feedback from your assessments to improve your course outcomes in the future. Open to Everyone.</a:t>
            </a:r>
          </a:p>
          <a:p>
            <a:pPr algn="just"/>
            <a:r>
              <a:rPr lang="en-US" sz="3600" dirty="0" smtClean="0"/>
              <a:t> </a:t>
            </a:r>
          </a:p>
          <a:p>
            <a:pPr algn="just"/>
            <a:r>
              <a:rPr lang="en-US" sz="3600" b="1" dirty="0" smtClean="0"/>
              <a:t>Session C:</a:t>
            </a:r>
            <a:r>
              <a:rPr lang="en-US" sz="3600" dirty="0" smtClean="0"/>
              <a:t>  Evaluating your instruction and what to do if they don’t like it? </a:t>
            </a:r>
          </a:p>
          <a:p>
            <a:pPr algn="just"/>
            <a:r>
              <a:rPr lang="en-US" sz="3600" b="1" dirty="0" smtClean="0"/>
              <a:t>Description: </a:t>
            </a:r>
            <a:r>
              <a:rPr lang="en-US" sz="3600" dirty="0" smtClean="0"/>
              <a:t>Evaluating instruction often relies on a combination of students’ performance, expectations, and attitudes. In this session, we will discuss different methods for each type of evaluation.  We will also discuss how instructors may improve their results. Open to Everyone.</a:t>
            </a:r>
          </a:p>
          <a:p>
            <a:pPr algn="ctr"/>
            <a:r>
              <a:rPr lang="en-US" sz="5400" b="1" dirty="0" smtClean="0">
                <a:solidFill>
                  <a:srgbClr val="0000FF"/>
                </a:solidFill>
                <a:latin typeface="Times New Roman"/>
                <a:cs typeface="Times New Roman"/>
              </a:rPr>
              <a:t>Tuesday August 1</a:t>
            </a:r>
            <a:r>
              <a:rPr lang="en-US" sz="5400" b="1" baseline="30000" dirty="0" smtClean="0">
                <a:solidFill>
                  <a:srgbClr val="0000FF"/>
                </a:solidFill>
                <a:latin typeface="Times New Roman"/>
                <a:cs typeface="Times New Roman"/>
              </a:rPr>
              <a:t>st</a:t>
            </a:r>
            <a:endParaRPr lang="en-US" sz="5400" b="1" dirty="0" smtClean="0">
              <a:solidFill>
                <a:srgbClr val="0000FF"/>
              </a:solidFill>
              <a:latin typeface="Times New Roman"/>
              <a:cs typeface="Times New Roman"/>
            </a:endParaRPr>
          </a:p>
          <a:p>
            <a:pPr algn="just"/>
            <a:r>
              <a:rPr lang="en-US" sz="3600" b="1" dirty="0" smtClean="0"/>
              <a:t>Session D:</a:t>
            </a:r>
            <a:r>
              <a:rPr lang="en-US" sz="3600" dirty="0" smtClean="0"/>
              <a:t>  Incorporating Active-Learning in your Teaching  </a:t>
            </a:r>
          </a:p>
          <a:p>
            <a:pPr algn="just"/>
            <a:r>
              <a:rPr lang="en-US" sz="3600" b="1" dirty="0" smtClean="0"/>
              <a:t>Description: </a:t>
            </a:r>
            <a:r>
              <a:rPr lang="en-US" sz="3600" dirty="0" smtClean="0"/>
              <a:t>There are many different ways to  successfully incorporate and manage active learning in your classroom. This session will discuss and demonstrate multiple active learning options including the  instructors’ shifting roles. Open to Everyone.</a:t>
            </a:r>
          </a:p>
          <a:p>
            <a:pPr algn="r"/>
            <a:endParaRPr lang="en-US" sz="3600" dirty="0" smtClean="0"/>
          </a:p>
          <a:p>
            <a:pPr algn="r"/>
            <a:r>
              <a:rPr lang="en-US" sz="3600" b="1" dirty="0" smtClean="0"/>
              <a:t>Session </a:t>
            </a:r>
            <a:r>
              <a:rPr lang="en-US" sz="3600" b="1" dirty="0" smtClean="0"/>
              <a:t>E:</a:t>
            </a:r>
            <a:r>
              <a:rPr lang="en-US" sz="3600" dirty="0" smtClean="0"/>
              <a:t>  Breakout Sessions -- Creating Student Centered Activities in Different Learning Environments </a:t>
            </a:r>
          </a:p>
          <a:p>
            <a:pPr algn="r"/>
            <a:r>
              <a:rPr lang="en-US" sz="3600" b="1" dirty="0" smtClean="0"/>
              <a:t>Description: </a:t>
            </a:r>
            <a:r>
              <a:rPr lang="en-US" sz="3600" dirty="0" smtClean="0"/>
              <a:t>The specific instructional setting presents unique opportunities as well as different constraints for implementing active learning in classroom instruction. The breakout sessions will discuss and demonstrate activities appropriate to each of the three classroom environments. Open to Everyone.</a:t>
            </a:r>
          </a:p>
          <a:p>
            <a:endParaRPr lang="en-US" sz="3600" dirty="0" smtClean="0"/>
          </a:p>
          <a:p>
            <a:endParaRPr lang="en-US" sz="3600" dirty="0" smtClean="0"/>
          </a:p>
          <a:p>
            <a:endParaRPr lang="en-US" sz="3600" dirty="0" smtClean="0"/>
          </a:p>
          <a:p>
            <a:endParaRPr lang="en-US" sz="5400" b="1" baseline="30000" dirty="0" smtClean="0">
              <a:solidFill>
                <a:srgbClr val="0000FF"/>
              </a:solidFill>
              <a:latin typeface="Times New Roman"/>
              <a:cs typeface="Times New Roman"/>
            </a:endParaRPr>
          </a:p>
          <a:p>
            <a:endParaRPr lang="en-US" sz="3600" dirty="0" smtClean="0"/>
          </a:p>
          <a:p>
            <a:endParaRPr lang="en-US" sz="3600" dirty="0" smtClean="0"/>
          </a:p>
          <a:p>
            <a:endParaRPr lang="en-US" sz="3600" dirty="0" smtClean="0"/>
          </a:p>
          <a:p>
            <a:pPr algn="just"/>
            <a:endParaRPr lang="en-US" sz="3600" baseline="30000" dirty="0" smtClean="0">
              <a:latin typeface="Times New Roman"/>
              <a:cs typeface="Times New Roman"/>
            </a:endParaRPr>
          </a:p>
          <a:p>
            <a:pPr algn="just"/>
            <a:endParaRPr lang="en-US" sz="3600" dirty="0" smtClean="0">
              <a:latin typeface="Times New Roman"/>
              <a:cs typeface="Times New Roman"/>
            </a:endParaRPr>
          </a:p>
          <a:p>
            <a:pPr algn="just"/>
            <a:endParaRPr lang="en-US" sz="3600" dirty="0" smtClean="0">
              <a:latin typeface="Times New Roman"/>
              <a:cs typeface="Times New Roman"/>
            </a:endParaRPr>
          </a:p>
          <a:p>
            <a:pPr algn="just"/>
            <a:endParaRPr lang="en-US" sz="3600" dirty="0">
              <a:latin typeface="Times New Roman"/>
              <a:cs typeface="Times New Roman"/>
            </a:endParaRPr>
          </a:p>
        </p:txBody>
      </p:sp>
      <p:sp>
        <p:nvSpPr>
          <p:cNvPr id="10" name="Rectangle 9"/>
          <p:cNvSpPr/>
          <p:nvPr/>
        </p:nvSpPr>
        <p:spPr>
          <a:xfrm>
            <a:off x="16992600" y="1447800"/>
            <a:ext cx="15349014" cy="7017307"/>
          </a:xfrm>
          <a:prstGeom prst="rect">
            <a:avLst/>
          </a:prstGeom>
        </p:spPr>
        <p:txBody>
          <a:bodyPr wrap="square">
            <a:spAutoFit/>
          </a:bodyPr>
          <a:lstStyle/>
          <a:p>
            <a:pPr algn="ctr"/>
            <a:r>
              <a:rPr lang="en-US" sz="5400" b="1" dirty="0" smtClean="0">
                <a:solidFill>
                  <a:srgbClr val="0000FF"/>
                </a:solidFill>
              </a:rPr>
              <a:t>Wednesday August 2nd</a:t>
            </a:r>
            <a:endParaRPr lang="en-US" sz="5400" dirty="0" smtClean="0">
              <a:solidFill>
                <a:srgbClr val="0000FF"/>
              </a:solidFill>
            </a:endParaRPr>
          </a:p>
          <a:p>
            <a:pPr algn="just"/>
            <a:r>
              <a:rPr lang="en-US" sz="3600" b="1" dirty="0" smtClean="0"/>
              <a:t>Session F:</a:t>
            </a:r>
            <a:r>
              <a:rPr lang="en-US" sz="3600" dirty="0" smtClean="0"/>
              <a:t>  Facilitating and Sustaining Curriculum Innovations  </a:t>
            </a:r>
          </a:p>
          <a:p>
            <a:pPr algn="just"/>
            <a:r>
              <a:rPr lang="en-US" sz="3600" b="1" dirty="0" smtClean="0"/>
              <a:t>Description: </a:t>
            </a:r>
            <a:r>
              <a:rPr lang="en-US" sz="3600" dirty="0" smtClean="0"/>
              <a:t>Change is hard and sustaining change is even harder.  This session will discuss ways to support and reward faculty who want to include more activity-based learning in their classes.  We will also discuss strategies to help departments and institutions sustain curriculum reforms. For Project 50 team only.</a:t>
            </a:r>
          </a:p>
          <a:p>
            <a:r>
              <a:rPr lang="en-US" sz="3600" dirty="0" smtClean="0"/>
              <a:t> </a:t>
            </a:r>
          </a:p>
          <a:p>
            <a:pPr algn="just"/>
            <a:r>
              <a:rPr lang="en-US" sz="3600" b="1" dirty="0" smtClean="0"/>
              <a:t>Session G:</a:t>
            </a:r>
            <a:r>
              <a:rPr lang="en-US" sz="3600" dirty="0" smtClean="0"/>
              <a:t>  Consultations with Course Development Teams  </a:t>
            </a:r>
          </a:p>
          <a:p>
            <a:pPr algn="just"/>
            <a:r>
              <a:rPr lang="en-US" sz="3600" b="1" dirty="0" smtClean="0"/>
              <a:t>Description: </a:t>
            </a:r>
            <a:r>
              <a:rPr lang="en-US" sz="3600" dirty="0" smtClean="0"/>
              <a:t>During this session, each active-learning course transformation team will meet with one of the consultants for 45 minutes to discuss their plans for implementing their proposal. For member of Active Learning Teams only.</a:t>
            </a:r>
            <a:endParaRPr lang="en-US" sz="3600" dirty="0"/>
          </a:p>
        </p:txBody>
      </p:sp>
      <p:sp>
        <p:nvSpPr>
          <p:cNvPr id="11" name="Rectangle 10"/>
          <p:cNvSpPr/>
          <p:nvPr/>
        </p:nvSpPr>
        <p:spPr>
          <a:xfrm>
            <a:off x="11145902" y="85013"/>
            <a:ext cx="10405413" cy="1107996"/>
          </a:xfrm>
          <a:prstGeom prst="rect">
            <a:avLst/>
          </a:prstGeom>
        </p:spPr>
        <p:txBody>
          <a:bodyPr wrap="none">
            <a:spAutoFit/>
          </a:bodyPr>
          <a:lstStyle/>
          <a:p>
            <a:pPr algn="ctr"/>
            <a:r>
              <a:rPr lang="en-US" sz="6600" b="1" dirty="0" smtClean="0">
                <a:solidFill>
                  <a:srgbClr val="0000FF"/>
                </a:solidFill>
                <a:latin typeface="Times New Roman"/>
                <a:cs typeface="Times New Roman"/>
              </a:rPr>
              <a:t>EAFIT Workshop Overview</a:t>
            </a:r>
            <a:endParaRPr lang="en-US" sz="6600" dirty="0" smtClean="0"/>
          </a:p>
        </p:txBody>
      </p:sp>
      <p:pic>
        <p:nvPicPr>
          <p:cNvPr id="12" name="Picture 11" descr="Screen Shot 2017-07-20 at 4.25.53 PM.png"/>
          <p:cNvPicPr>
            <a:picLocks noChangeAspect="1"/>
          </p:cNvPicPr>
          <p:nvPr/>
        </p:nvPicPr>
        <p:blipFill>
          <a:blip r:embed="rId2"/>
          <a:stretch>
            <a:fillRect/>
          </a:stretch>
        </p:blipFill>
        <p:spPr>
          <a:xfrm>
            <a:off x="16992600" y="9724900"/>
            <a:ext cx="13766800" cy="7516009"/>
          </a:xfrm>
          <a:prstGeom prst="rect">
            <a:avLst/>
          </a:prstGeom>
        </p:spPr>
      </p:pic>
      <p:sp>
        <p:nvSpPr>
          <p:cNvPr id="14" name="Rectangle 13"/>
          <p:cNvSpPr/>
          <p:nvPr/>
        </p:nvSpPr>
        <p:spPr>
          <a:xfrm>
            <a:off x="16764000" y="17830800"/>
            <a:ext cx="10559763" cy="2696123"/>
          </a:xfrm>
          <a:prstGeom prst="rect">
            <a:avLst/>
          </a:prstGeom>
        </p:spPr>
        <p:txBody>
          <a:bodyPr wrap="square">
            <a:spAutoFit/>
          </a:bodyPr>
          <a:lstStyle/>
          <a:p>
            <a:pPr marL="50800" lvl="0" indent="-50800" algn="ctr">
              <a:spcBef>
                <a:spcPct val="20000"/>
              </a:spcBef>
              <a:defRPr/>
            </a:pPr>
            <a:r>
              <a:rPr lang="en-US" sz="5400" b="1" dirty="0" smtClean="0">
                <a:solidFill>
                  <a:srgbClr val="0000FF"/>
                </a:solidFill>
                <a:latin typeface="Times New Roman"/>
                <a:cs typeface="Times New Roman"/>
              </a:rPr>
              <a:t>Sponsorship</a:t>
            </a:r>
          </a:p>
          <a:p>
            <a:pPr marL="50800" lvl="0" indent="-50800" algn="just">
              <a:spcBef>
                <a:spcPct val="20000"/>
              </a:spcBef>
              <a:defRPr/>
            </a:pPr>
            <a:r>
              <a:rPr lang="en-US" sz="3600" dirty="0" smtClean="0">
                <a:latin typeface="Times New Roman"/>
                <a:cs typeface="Times New Roman"/>
              </a:rPr>
              <a:t>This workshop is sponsored by EAFIT University </a:t>
            </a:r>
            <a:r>
              <a:rPr lang="en-US" sz="3600" dirty="0" err="1" smtClean="0">
                <a:latin typeface="Times New Roman"/>
                <a:cs typeface="Times New Roman"/>
              </a:rPr>
              <a:t>Pronject</a:t>
            </a:r>
            <a:r>
              <a:rPr lang="en-US" sz="3600" dirty="0" smtClean="0">
                <a:latin typeface="Times New Roman"/>
                <a:cs typeface="Times New Roman"/>
              </a:rPr>
              <a:t> 50, </a:t>
            </a:r>
            <a:r>
              <a:rPr lang="en-US" sz="3600" dirty="0" err="1" smtClean="0">
                <a:latin typeface="Times New Roman"/>
                <a:cs typeface="Times New Roman"/>
              </a:rPr>
              <a:t>Tadeo</a:t>
            </a:r>
            <a:r>
              <a:rPr lang="en-US" sz="3600" dirty="0" smtClean="0">
                <a:latin typeface="Times New Roman"/>
                <a:cs typeface="Times New Roman"/>
              </a:rPr>
              <a:t> University office of education support as well as Colombia’s Ministry of Education. </a:t>
            </a:r>
          </a:p>
        </p:txBody>
      </p:sp>
      <p:pic>
        <p:nvPicPr>
          <p:cNvPr id="15" name="Picture 14" descr="PERC17Columbia-QRcode.png"/>
          <p:cNvPicPr>
            <a:picLocks noChangeAspect="1"/>
          </p:cNvPicPr>
          <p:nvPr/>
        </p:nvPicPr>
        <p:blipFill>
          <a:blip r:embed="rId3"/>
          <a:stretch>
            <a:fillRect/>
          </a:stretch>
        </p:blipFill>
        <p:spPr>
          <a:xfrm>
            <a:off x="28270200" y="17830800"/>
            <a:ext cx="3618453" cy="3618453"/>
          </a:xfrm>
          <a:prstGeom prst="rect">
            <a:avLst/>
          </a:prstGeom>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2874</TotalTime>
  <Words>652</Words>
  <Application>Microsoft Macintosh PowerPoint</Application>
  <PresentationFormat>Custom</PresentationFormat>
  <Paragraphs>47</Paragraphs>
  <Slides>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vt:i4>
      </vt:variant>
    </vt:vector>
  </HeadingPairs>
  <TitlesOfParts>
    <vt:vector size="7" baseType="lpstr">
      <vt:lpstr>Apple Chancery</vt:lpstr>
      <vt:lpstr>Arial</vt:lpstr>
      <vt:lpstr>Calibri</vt:lpstr>
      <vt:lpstr>Times New Roman</vt:lpstr>
      <vt:lpstr>Office Theme</vt:lpstr>
      <vt:lpstr>PowerPoint Presentation</vt:lpstr>
      <vt:lpstr>PowerPoint Presentation</vt:lpstr>
    </vt:vector>
  </TitlesOfParts>
  <Company/>
  <LinksUpToDate>false</LinksUpToDate>
  <SharedDoc>false</SharedDoc>
  <HyperlinksChanged>false</HyperlinksChanged>
  <AppVersion>15.0036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Rebecca Lindell</dc:creator>
  <cp:lastModifiedBy>Jeff Saul</cp:lastModifiedBy>
  <cp:revision>34</cp:revision>
  <dcterms:created xsi:type="dcterms:W3CDTF">2017-07-20T02:46:46Z</dcterms:created>
  <dcterms:modified xsi:type="dcterms:W3CDTF">2017-07-21T04:50:31Z</dcterms:modified>
</cp:coreProperties>
</file>